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Dreaming Outloud Sans" charset="1" panose="00000500000000000000"/>
      <p:regular r:id="rId19"/>
    </p:embeddedFont>
    <p:embeddedFont>
      <p:font typeface="Marykate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Relationship Id="rId7" Target="../media/image38.pn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14" Target="../media/image4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14" Target="../media/image48.png" Type="http://schemas.openxmlformats.org/officeDocument/2006/relationships/image"/><Relationship Id="rId15" Target="../media/image4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11" Target="../media/image26.sv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14" Target="../media/image5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58.svg" Type="http://schemas.openxmlformats.org/officeDocument/2006/relationships/image"/><Relationship Id="rId12" Target="../media/image59.png" Type="http://schemas.openxmlformats.org/officeDocument/2006/relationships/image"/><Relationship Id="rId13" Target="../media/image60.svg" Type="http://schemas.openxmlformats.org/officeDocument/2006/relationships/image"/><Relationship Id="rId14" Target="../media/image61.png" Type="http://schemas.openxmlformats.org/officeDocument/2006/relationships/image"/><Relationship Id="rId15" Target="../media/image6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Relationship Id="rId8" Target="../media/image55.png" Type="http://schemas.openxmlformats.org/officeDocument/2006/relationships/image"/><Relationship Id="rId9" Target="../media/image5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58.svg" Type="http://schemas.openxmlformats.org/officeDocument/2006/relationships/image"/><Relationship Id="rId12" Target="../media/image65.png" Type="http://schemas.openxmlformats.org/officeDocument/2006/relationships/image"/><Relationship Id="rId13" Target="../media/image6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3.png" Type="http://schemas.openxmlformats.org/officeDocument/2006/relationships/image"/><Relationship Id="rId5" Target="../media/image64.pn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Relationship Id="rId8" Target="../media/image55.png" Type="http://schemas.openxmlformats.org/officeDocument/2006/relationships/image"/><Relationship Id="rId9" Target="../media/image5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1089855">
            <a:off x="-299396" y="6877370"/>
            <a:ext cx="2411893" cy="3604732"/>
          </a:xfrm>
          <a:custGeom>
            <a:avLst/>
            <a:gdLst/>
            <a:ahLst/>
            <a:cxnLst/>
            <a:rect r="r" b="b" t="t" l="l"/>
            <a:pathLst>
              <a:path h="3604732" w="2411893">
                <a:moveTo>
                  <a:pt x="0" y="0"/>
                </a:moveTo>
                <a:lnTo>
                  <a:pt x="2411893" y="0"/>
                </a:lnTo>
                <a:lnTo>
                  <a:pt x="2411893" y="3604732"/>
                </a:lnTo>
                <a:lnTo>
                  <a:pt x="0" y="3604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76807">
            <a:off x="12528445" y="8416821"/>
            <a:ext cx="2607052" cy="2545431"/>
          </a:xfrm>
          <a:custGeom>
            <a:avLst/>
            <a:gdLst/>
            <a:ahLst/>
            <a:cxnLst/>
            <a:rect r="r" b="b" t="t" l="l"/>
            <a:pathLst>
              <a:path h="2545431" w="2607052">
                <a:moveTo>
                  <a:pt x="0" y="0"/>
                </a:moveTo>
                <a:lnTo>
                  <a:pt x="2607051" y="0"/>
                </a:lnTo>
                <a:lnTo>
                  <a:pt x="2607051" y="2545431"/>
                </a:lnTo>
                <a:lnTo>
                  <a:pt x="0" y="25454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219499">
            <a:off x="16073308" y="7799026"/>
            <a:ext cx="2371983" cy="2918548"/>
          </a:xfrm>
          <a:custGeom>
            <a:avLst/>
            <a:gdLst/>
            <a:ahLst/>
            <a:cxnLst/>
            <a:rect r="r" b="b" t="t" l="l"/>
            <a:pathLst>
              <a:path h="2918548" w="2371983">
                <a:moveTo>
                  <a:pt x="0" y="0"/>
                </a:moveTo>
                <a:lnTo>
                  <a:pt x="2371984" y="0"/>
                </a:lnTo>
                <a:lnTo>
                  <a:pt x="2371984" y="2918548"/>
                </a:lnTo>
                <a:lnTo>
                  <a:pt x="0" y="29185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323667">
            <a:off x="-656308" y="-207276"/>
            <a:ext cx="3451494" cy="2792572"/>
          </a:xfrm>
          <a:custGeom>
            <a:avLst/>
            <a:gdLst/>
            <a:ahLst/>
            <a:cxnLst/>
            <a:rect r="r" b="b" t="t" l="l"/>
            <a:pathLst>
              <a:path h="2792572" w="3451494">
                <a:moveTo>
                  <a:pt x="0" y="0"/>
                </a:moveTo>
                <a:lnTo>
                  <a:pt x="3451494" y="0"/>
                </a:lnTo>
                <a:lnTo>
                  <a:pt x="3451494" y="2792572"/>
                </a:lnTo>
                <a:lnTo>
                  <a:pt x="0" y="2792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314366">
            <a:off x="-639286" y="3554774"/>
            <a:ext cx="2389637" cy="2687731"/>
          </a:xfrm>
          <a:custGeom>
            <a:avLst/>
            <a:gdLst/>
            <a:ahLst/>
            <a:cxnLst/>
            <a:rect r="r" b="b" t="t" l="l"/>
            <a:pathLst>
              <a:path h="2687731" w="2389637">
                <a:moveTo>
                  <a:pt x="0" y="0"/>
                </a:moveTo>
                <a:lnTo>
                  <a:pt x="2389637" y="0"/>
                </a:lnTo>
                <a:lnTo>
                  <a:pt x="2389637" y="2687730"/>
                </a:lnTo>
                <a:lnTo>
                  <a:pt x="0" y="26877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164345">
            <a:off x="11761900" y="-852833"/>
            <a:ext cx="2211325" cy="3048192"/>
          </a:xfrm>
          <a:custGeom>
            <a:avLst/>
            <a:gdLst/>
            <a:ahLst/>
            <a:cxnLst/>
            <a:rect r="r" b="b" t="t" l="l"/>
            <a:pathLst>
              <a:path h="3048192" w="2211325">
                <a:moveTo>
                  <a:pt x="0" y="0"/>
                </a:moveTo>
                <a:lnTo>
                  <a:pt x="2211324" y="0"/>
                </a:lnTo>
                <a:lnTo>
                  <a:pt x="2211324" y="3048192"/>
                </a:lnTo>
                <a:lnTo>
                  <a:pt x="0" y="30481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424778">
            <a:off x="8236169" y="-793906"/>
            <a:ext cx="1390578" cy="2930336"/>
          </a:xfrm>
          <a:custGeom>
            <a:avLst/>
            <a:gdLst/>
            <a:ahLst/>
            <a:cxnLst/>
            <a:rect r="r" b="b" t="t" l="l"/>
            <a:pathLst>
              <a:path h="2930336" w="1390578">
                <a:moveTo>
                  <a:pt x="0" y="0"/>
                </a:moveTo>
                <a:lnTo>
                  <a:pt x="1390578" y="0"/>
                </a:lnTo>
                <a:lnTo>
                  <a:pt x="1390578" y="2930337"/>
                </a:lnTo>
                <a:lnTo>
                  <a:pt x="0" y="293033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48103">
            <a:off x="15740287" y="-221643"/>
            <a:ext cx="2127856" cy="2500685"/>
          </a:xfrm>
          <a:custGeom>
            <a:avLst/>
            <a:gdLst/>
            <a:ahLst/>
            <a:cxnLst/>
            <a:rect r="r" b="b" t="t" l="l"/>
            <a:pathLst>
              <a:path h="2500685" w="2127856">
                <a:moveTo>
                  <a:pt x="0" y="0"/>
                </a:moveTo>
                <a:lnTo>
                  <a:pt x="2127856" y="0"/>
                </a:lnTo>
                <a:lnTo>
                  <a:pt x="2127856" y="2500686"/>
                </a:lnTo>
                <a:lnTo>
                  <a:pt x="0" y="250068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52214" y="8502210"/>
            <a:ext cx="3383573" cy="2374653"/>
          </a:xfrm>
          <a:custGeom>
            <a:avLst/>
            <a:gdLst/>
            <a:ahLst/>
            <a:cxnLst/>
            <a:rect r="r" b="b" t="t" l="l"/>
            <a:pathLst>
              <a:path h="2374653" w="3383573">
                <a:moveTo>
                  <a:pt x="0" y="0"/>
                </a:moveTo>
                <a:lnTo>
                  <a:pt x="3383572" y="0"/>
                </a:lnTo>
                <a:lnTo>
                  <a:pt x="3383572" y="2374653"/>
                </a:lnTo>
                <a:lnTo>
                  <a:pt x="0" y="23746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164156">
            <a:off x="3566388" y="8696290"/>
            <a:ext cx="2576819" cy="1986493"/>
          </a:xfrm>
          <a:custGeom>
            <a:avLst/>
            <a:gdLst/>
            <a:ahLst/>
            <a:cxnLst/>
            <a:rect r="r" b="b" t="t" l="l"/>
            <a:pathLst>
              <a:path h="1986493" w="2576819">
                <a:moveTo>
                  <a:pt x="0" y="0"/>
                </a:moveTo>
                <a:lnTo>
                  <a:pt x="2576819" y="0"/>
                </a:lnTo>
                <a:lnTo>
                  <a:pt x="2576819" y="1986493"/>
                </a:lnTo>
                <a:lnTo>
                  <a:pt x="0" y="198649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844162">
            <a:off x="16663331" y="3421653"/>
            <a:ext cx="1859253" cy="3156139"/>
          </a:xfrm>
          <a:custGeom>
            <a:avLst/>
            <a:gdLst/>
            <a:ahLst/>
            <a:cxnLst/>
            <a:rect r="r" b="b" t="t" l="l"/>
            <a:pathLst>
              <a:path h="3156139" w="1859253">
                <a:moveTo>
                  <a:pt x="0" y="0"/>
                </a:moveTo>
                <a:lnTo>
                  <a:pt x="1859252" y="0"/>
                </a:lnTo>
                <a:lnTo>
                  <a:pt x="1859252" y="3156139"/>
                </a:lnTo>
                <a:lnTo>
                  <a:pt x="0" y="315613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6669401">
            <a:off x="3903195" y="-602485"/>
            <a:ext cx="2254163" cy="2817703"/>
          </a:xfrm>
          <a:custGeom>
            <a:avLst/>
            <a:gdLst/>
            <a:ahLst/>
            <a:cxnLst/>
            <a:rect r="r" b="b" t="t" l="l"/>
            <a:pathLst>
              <a:path h="2817703" w="2254163">
                <a:moveTo>
                  <a:pt x="0" y="0"/>
                </a:moveTo>
                <a:lnTo>
                  <a:pt x="2254162" y="0"/>
                </a:lnTo>
                <a:lnTo>
                  <a:pt x="2254162" y="2817703"/>
                </a:lnTo>
                <a:lnTo>
                  <a:pt x="0" y="281770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478876" y="2277320"/>
            <a:ext cx="1133024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Mount Pleasant Lane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427400" y="3238627"/>
            <a:ext cx="13433200" cy="2858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81"/>
              </a:lnSpc>
            </a:pPr>
            <a:r>
              <a:rPr lang="en-US" sz="16629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SCHOOL COUNCIL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4642668" y="6423516"/>
            <a:ext cx="9002664" cy="1608787"/>
            <a:chOff x="0" y="0"/>
            <a:chExt cx="12003552" cy="214505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12003552" cy="2145050"/>
              <a:chOff x="0" y="0"/>
              <a:chExt cx="3469851" cy="620067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3469851" cy="620067"/>
              </a:xfrm>
              <a:custGeom>
                <a:avLst/>
                <a:gdLst/>
                <a:ahLst/>
                <a:cxnLst/>
                <a:rect r="r" b="b" t="t" l="l"/>
                <a:pathLst>
                  <a:path h="620067" w="3469851">
                    <a:moveTo>
                      <a:pt x="3266651" y="0"/>
                    </a:moveTo>
                    <a:cubicBezTo>
                      <a:pt x="3378875" y="0"/>
                      <a:pt x="3469851" y="138807"/>
                      <a:pt x="3469851" y="310033"/>
                    </a:cubicBezTo>
                    <a:cubicBezTo>
                      <a:pt x="3469851" y="481260"/>
                      <a:pt x="3378875" y="620067"/>
                      <a:pt x="3266651" y="620067"/>
                    </a:cubicBezTo>
                    <a:lnTo>
                      <a:pt x="203200" y="620067"/>
                    </a:lnTo>
                    <a:cubicBezTo>
                      <a:pt x="90976" y="620067"/>
                      <a:pt x="0" y="481260"/>
                      <a:pt x="0" y="310033"/>
                    </a:cubicBezTo>
                    <a:cubicBezTo>
                      <a:pt x="0" y="13880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EEB73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66675"/>
                <a:ext cx="3469851" cy="6867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192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800540" y="-52703"/>
              <a:ext cx="10402472" cy="2002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3049"/>
                </a:lnSpc>
                <a:spcBef>
                  <a:spcPct val="0"/>
                </a:spcBef>
              </a:pPr>
              <a:r>
                <a:rPr lang="en-US" sz="8699">
                  <a:solidFill>
                    <a:srgbClr val="151B57"/>
                  </a:solidFill>
                  <a:latin typeface="Dreaming Outloud Sans"/>
                  <a:ea typeface="Dreaming Outloud Sans"/>
                  <a:cs typeface="Dreaming Outloud Sans"/>
                  <a:sym typeface="Dreaming Outloud Sans"/>
                </a:rPr>
                <a:t>2026 - 2027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638390" y="5210963"/>
            <a:ext cx="7273373" cy="1752835"/>
            <a:chOff x="0" y="0"/>
            <a:chExt cx="1915621" cy="4616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15621" cy="461652"/>
            </a:xfrm>
            <a:custGeom>
              <a:avLst/>
              <a:gdLst/>
              <a:ahLst/>
              <a:cxnLst/>
              <a:rect r="r" b="b" t="t" l="l"/>
              <a:pathLst>
                <a:path h="461652" w="1915621">
                  <a:moveTo>
                    <a:pt x="79831" y="0"/>
                  </a:moveTo>
                  <a:lnTo>
                    <a:pt x="1835789" y="0"/>
                  </a:lnTo>
                  <a:cubicBezTo>
                    <a:pt x="1879879" y="0"/>
                    <a:pt x="1915621" y="35742"/>
                    <a:pt x="1915621" y="79831"/>
                  </a:cubicBezTo>
                  <a:lnTo>
                    <a:pt x="1915621" y="381820"/>
                  </a:lnTo>
                  <a:cubicBezTo>
                    <a:pt x="1915621" y="402993"/>
                    <a:pt x="1907210" y="423299"/>
                    <a:pt x="1892239" y="438270"/>
                  </a:cubicBezTo>
                  <a:cubicBezTo>
                    <a:pt x="1877267" y="453241"/>
                    <a:pt x="1856962" y="461652"/>
                    <a:pt x="1835789" y="461652"/>
                  </a:cubicBezTo>
                  <a:lnTo>
                    <a:pt x="79831" y="461652"/>
                  </a:lnTo>
                  <a:cubicBezTo>
                    <a:pt x="35742" y="461652"/>
                    <a:pt x="0" y="425910"/>
                    <a:pt x="0" y="381820"/>
                  </a:cubicBezTo>
                  <a:lnTo>
                    <a:pt x="0" y="79831"/>
                  </a:lnTo>
                  <a:cubicBezTo>
                    <a:pt x="0" y="35742"/>
                    <a:pt x="35742" y="0"/>
                    <a:pt x="79831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915621" cy="4807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38390" y="2961077"/>
            <a:ext cx="7273373" cy="1752835"/>
            <a:chOff x="0" y="0"/>
            <a:chExt cx="1915621" cy="4616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15621" cy="461652"/>
            </a:xfrm>
            <a:custGeom>
              <a:avLst/>
              <a:gdLst/>
              <a:ahLst/>
              <a:cxnLst/>
              <a:rect r="r" b="b" t="t" l="l"/>
              <a:pathLst>
                <a:path h="461652" w="1915621">
                  <a:moveTo>
                    <a:pt x="79831" y="0"/>
                  </a:moveTo>
                  <a:lnTo>
                    <a:pt x="1835789" y="0"/>
                  </a:lnTo>
                  <a:cubicBezTo>
                    <a:pt x="1879879" y="0"/>
                    <a:pt x="1915621" y="35742"/>
                    <a:pt x="1915621" y="79831"/>
                  </a:cubicBezTo>
                  <a:lnTo>
                    <a:pt x="1915621" y="381820"/>
                  </a:lnTo>
                  <a:cubicBezTo>
                    <a:pt x="1915621" y="402993"/>
                    <a:pt x="1907210" y="423299"/>
                    <a:pt x="1892239" y="438270"/>
                  </a:cubicBezTo>
                  <a:cubicBezTo>
                    <a:pt x="1877267" y="453241"/>
                    <a:pt x="1856962" y="461652"/>
                    <a:pt x="1835789" y="461652"/>
                  </a:cubicBezTo>
                  <a:lnTo>
                    <a:pt x="79831" y="461652"/>
                  </a:lnTo>
                  <a:cubicBezTo>
                    <a:pt x="35742" y="461652"/>
                    <a:pt x="0" y="425910"/>
                    <a:pt x="0" y="381820"/>
                  </a:cubicBezTo>
                  <a:lnTo>
                    <a:pt x="0" y="79831"/>
                  </a:lnTo>
                  <a:cubicBezTo>
                    <a:pt x="0" y="35742"/>
                    <a:pt x="35742" y="0"/>
                    <a:pt x="79831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915621" cy="4807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376237" y="2961077"/>
            <a:ext cx="7273373" cy="1752835"/>
            <a:chOff x="0" y="0"/>
            <a:chExt cx="1915621" cy="4616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15621" cy="461652"/>
            </a:xfrm>
            <a:custGeom>
              <a:avLst/>
              <a:gdLst/>
              <a:ahLst/>
              <a:cxnLst/>
              <a:rect r="r" b="b" t="t" l="l"/>
              <a:pathLst>
                <a:path h="461652" w="1915621">
                  <a:moveTo>
                    <a:pt x="79831" y="0"/>
                  </a:moveTo>
                  <a:lnTo>
                    <a:pt x="1835789" y="0"/>
                  </a:lnTo>
                  <a:cubicBezTo>
                    <a:pt x="1879879" y="0"/>
                    <a:pt x="1915621" y="35742"/>
                    <a:pt x="1915621" y="79831"/>
                  </a:cubicBezTo>
                  <a:lnTo>
                    <a:pt x="1915621" y="381820"/>
                  </a:lnTo>
                  <a:cubicBezTo>
                    <a:pt x="1915621" y="402993"/>
                    <a:pt x="1907210" y="423299"/>
                    <a:pt x="1892239" y="438270"/>
                  </a:cubicBezTo>
                  <a:cubicBezTo>
                    <a:pt x="1877267" y="453241"/>
                    <a:pt x="1856962" y="461652"/>
                    <a:pt x="1835789" y="461652"/>
                  </a:cubicBezTo>
                  <a:lnTo>
                    <a:pt x="79831" y="461652"/>
                  </a:lnTo>
                  <a:cubicBezTo>
                    <a:pt x="35742" y="461652"/>
                    <a:pt x="0" y="425910"/>
                    <a:pt x="0" y="381820"/>
                  </a:cubicBezTo>
                  <a:lnTo>
                    <a:pt x="0" y="79831"/>
                  </a:lnTo>
                  <a:cubicBezTo>
                    <a:pt x="0" y="35742"/>
                    <a:pt x="35742" y="0"/>
                    <a:pt x="79831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915621" cy="4807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376237" y="5210963"/>
            <a:ext cx="7273373" cy="1752835"/>
            <a:chOff x="0" y="0"/>
            <a:chExt cx="1915621" cy="4616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15621" cy="461652"/>
            </a:xfrm>
            <a:custGeom>
              <a:avLst/>
              <a:gdLst/>
              <a:ahLst/>
              <a:cxnLst/>
              <a:rect r="r" b="b" t="t" l="l"/>
              <a:pathLst>
                <a:path h="461652" w="1915621">
                  <a:moveTo>
                    <a:pt x="79831" y="0"/>
                  </a:moveTo>
                  <a:lnTo>
                    <a:pt x="1835789" y="0"/>
                  </a:lnTo>
                  <a:cubicBezTo>
                    <a:pt x="1879879" y="0"/>
                    <a:pt x="1915621" y="35742"/>
                    <a:pt x="1915621" y="79831"/>
                  </a:cubicBezTo>
                  <a:lnTo>
                    <a:pt x="1915621" y="381820"/>
                  </a:lnTo>
                  <a:cubicBezTo>
                    <a:pt x="1915621" y="402993"/>
                    <a:pt x="1907210" y="423299"/>
                    <a:pt x="1892239" y="438270"/>
                  </a:cubicBezTo>
                  <a:cubicBezTo>
                    <a:pt x="1877267" y="453241"/>
                    <a:pt x="1856962" y="461652"/>
                    <a:pt x="1835789" y="461652"/>
                  </a:cubicBezTo>
                  <a:lnTo>
                    <a:pt x="79831" y="461652"/>
                  </a:lnTo>
                  <a:cubicBezTo>
                    <a:pt x="35742" y="461652"/>
                    <a:pt x="0" y="425910"/>
                    <a:pt x="0" y="381820"/>
                  </a:cubicBezTo>
                  <a:lnTo>
                    <a:pt x="0" y="79831"/>
                  </a:lnTo>
                  <a:cubicBezTo>
                    <a:pt x="0" y="35742"/>
                    <a:pt x="35742" y="0"/>
                    <a:pt x="79831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915621" cy="4807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2823606">
            <a:off x="6728453" y="7537924"/>
            <a:ext cx="1286150" cy="2710278"/>
          </a:xfrm>
          <a:custGeom>
            <a:avLst/>
            <a:gdLst/>
            <a:ahLst/>
            <a:cxnLst/>
            <a:rect r="r" b="b" t="t" l="l"/>
            <a:pathLst>
              <a:path h="2710278" w="1286150">
                <a:moveTo>
                  <a:pt x="0" y="0"/>
                </a:moveTo>
                <a:lnTo>
                  <a:pt x="1286150" y="0"/>
                </a:lnTo>
                <a:lnTo>
                  <a:pt x="1286150" y="2710278"/>
                </a:lnTo>
                <a:lnTo>
                  <a:pt x="0" y="27102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377419" y="7649598"/>
            <a:ext cx="3100192" cy="2057400"/>
          </a:xfrm>
          <a:custGeom>
            <a:avLst/>
            <a:gdLst/>
            <a:ahLst/>
            <a:cxnLst/>
            <a:rect r="r" b="b" t="t" l="l"/>
            <a:pathLst>
              <a:path h="2057400" w="3100192">
                <a:moveTo>
                  <a:pt x="0" y="0"/>
                </a:moveTo>
                <a:lnTo>
                  <a:pt x="3100192" y="0"/>
                </a:lnTo>
                <a:lnTo>
                  <a:pt x="3100192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5527104">
            <a:off x="3119592" y="7663726"/>
            <a:ext cx="2097758" cy="2622198"/>
          </a:xfrm>
          <a:custGeom>
            <a:avLst/>
            <a:gdLst/>
            <a:ahLst/>
            <a:cxnLst/>
            <a:rect r="r" b="b" t="t" l="l"/>
            <a:pathLst>
              <a:path h="2622198" w="2097758">
                <a:moveTo>
                  <a:pt x="0" y="0"/>
                </a:moveTo>
                <a:lnTo>
                  <a:pt x="2097758" y="0"/>
                </a:lnTo>
                <a:lnTo>
                  <a:pt x="2097758" y="2622198"/>
                </a:lnTo>
                <a:lnTo>
                  <a:pt x="0" y="26221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155186">
            <a:off x="-66797" y="7422770"/>
            <a:ext cx="1945237" cy="2393468"/>
          </a:xfrm>
          <a:custGeom>
            <a:avLst/>
            <a:gdLst/>
            <a:ahLst/>
            <a:cxnLst/>
            <a:rect r="r" b="b" t="t" l="l"/>
            <a:pathLst>
              <a:path h="2393468" w="1945237">
                <a:moveTo>
                  <a:pt x="0" y="0"/>
                </a:moveTo>
                <a:lnTo>
                  <a:pt x="1945236" y="0"/>
                </a:lnTo>
                <a:lnTo>
                  <a:pt x="1945236" y="2393467"/>
                </a:lnTo>
                <a:lnTo>
                  <a:pt x="0" y="23934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911763" y="7574754"/>
            <a:ext cx="2727862" cy="2207089"/>
          </a:xfrm>
          <a:custGeom>
            <a:avLst/>
            <a:gdLst/>
            <a:ahLst/>
            <a:cxnLst/>
            <a:rect r="r" b="b" t="t" l="l"/>
            <a:pathLst>
              <a:path h="2207089" w="2727862">
                <a:moveTo>
                  <a:pt x="0" y="0"/>
                </a:moveTo>
                <a:lnTo>
                  <a:pt x="2727862" y="0"/>
                </a:lnTo>
                <a:lnTo>
                  <a:pt x="2727862" y="2207089"/>
                </a:lnTo>
                <a:lnTo>
                  <a:pt x="0" y="2207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8512567">
            <a:off x="16485989" y="7337499"/>
            <a:ext cx="1688759" cy="2476846"/>
          </a:xfrm>
          <a:custGeom>
            <a:avLst/>
            <a:gdLst/>
            <a:ahLst/>
            <a:cxnLst/>
            <a:rect r="r" b="b" t="t" l="l"/>
            <a:pathLst>
              <a:path h="2476846" w="1688759">
                <a:moveTo>
                  <a:pt x="0" y="0"/>
                </a:moveTo>
                <a:lnTo>
                  <a:pt x="1688758" y="0"/>
                </a:lnTo>
                <a:lnTo>
                  <a:pt x="1688758" y="2476846"/>
                </a:lnTo>
                <a:lnTo>
                  <a:pt x="0" y="24768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054935" y="5673043"/>
            <a:ext cx="5915978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 spc="131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 are learners.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17088" y="3423157"/>
            <a:ext cx="5915978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 spc="131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 are kind.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317088" y="5696856"/>
            <a:ext cx="5916018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5500" spc="132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 are responsible.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054935" y="3423157"/>
            <a:ext cx="5915978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 spc="131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 are brave.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02494" y="425481"/>
            <a:ext cx="11083011" cy="207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OUR SCHOOL VALUES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33475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19100" y="3090726"/>
            <a:ext cx="4811228" cy="6476662"/>
            <a:chOff x="0" y="0"/>
            <a:chExt cx="1267155" cy="170578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67155" cy="1705788"/>
            </a:xfrm>
            <a:custGeom>
              <a:avLst/>
              <a:gdLst/>
              <a:ahLst/>
              <a:cxnLst/>
              <a:rect r="r" b="b" t="t" l="l"/>
              <a:pathLst>
                <a:path h="1705788" w="1267155">
                  <a:moveTo>
                    <a:pt x="61147" y="0"/>
                  </a:moveTo>
                  <a:lnTo>
                    <a:pt x="1206008" y="0"/>
                  </a:lnTo>
                  <a:cubicBezTo>
                    <a:pt x="1239778" y="0"/>
                    <a:pt x="1267155" y="27377"/>
                    <a:pt x="1267155" y="61147"/>
                  </a:cubicBezTo>
                  <a:lnTo>
                    <a:pt x="1267155" y="1644641"/>
                  </a:lnTo>
                  <a:cubicBezTo>
                    <a:pt x="1267155" y="1678411"/>
                    <a:pt x="1239778" y="1705788"/>
                    <a:pt x="1206008" y="1705788"/>
                  </a:cubicBezTo>
                  <a:lnTo>
                    <a:pt x="61147" y="1705788"/>
                  </a:lnTo>
                  <a:cubicBezTo>
                    <a:pt x="27377" y="1705788"/>
                    <a:pt x="0" y="1678411"/>
                    <a:pt x="0" y="1644641"/>
                  </a:cubicBezTo>
                  <a:lnTo>
                    <a:pt x="0" y="61147"/>
                  </a:lnTo>
                  <a:cubicBezTo>
                    <a:pt x="0" y="27377"/>
                    <a:pt x="27377" y="0"/>
                    <a:pt x="61147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1267155" cy="17819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50435" y="3421092"/>
            <a:ext cx="4787131" cy="6146297"/>
            <a:chOff x="0" y="0"/>
            <a:chExt cx="1260808" cy="16187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60808" cy="1618778"/>
            </a:xfrm>
            <a:custGeom>
              <a:avLst/>
              <a:gdLst/>
              <a:ahLst/>
              <a:cxnLst/>
              <a:rect r="r" b="b" t="t" l="l"/>
              <a:pathLst>
                <a:path h="1618778" w="1260808">
                  <a:moveTo>
                    <a:pt x="61455" y="0"/>
                  </a:moveTo>
                  <a:lnTo>
                    <a:pt x="1199353" y="0"/>
                  </a:lnTo>
                  <a:cubicBezTo>
                    <a:pt x="1215652" y="0"/>
                    <a:pt x="1231283" y="6475"/>
                    <a:pt x="1242808" y="18000"/>
                  </a:cubicBezTo>
                  <a:cubicBezTo>
                    <a:pt x="1254333" y="29525"/>
                    <a:pt x="1260808" y="45156"/>
                    <a:pt x="1260808" y="61455"/>
                  </a:cubicBezTo>
                  <a:lnTo>
                    <a:pt x="1260808" y="1557323"/>
                  </a:lnTo>
                  <a:cubicBezTo>
                    <a:pt x="1260808" y="1573622"/>
                    <a:pt x="1254333" y="1589253"/>
                    <a:pt x="1242808" y="1600778"/>
                  </a:cubicBezTo>
                  <a:cubicBezTo>
                    <a:pt x="1231283" y="1612303"/>
                    <a:pt x="1215652" y="1618778"/>
                    <a:pt x="1199353" y="1618778"/>
                  </a:cubicBezTo>
                  <a:lnTo>
                    <a:pt x="61455" y="1618778"/>
                  </a:lnTo>
                  <a:cubicBezTo>
                    <a:pt x="45156" y="1618778"/>
                    <a:pt x="29525" y="1612303"/>
                    <a:pt x="18000" y="1600778"/>
                  </a:cubicBezTo>
                  <a:cubicBezTo>
                    <a:pt x="6475" y="1589253"/>
                    <a:pt x="0" y="1573622"/>
                    <a:pt x="0" y="1557323"/>
                  </a:cubicBezTo>
                  <a:lnTo>
                    <a:pt x="0" y="61455"/>
                  </a:lnTo>
                  <a:cubicBezTo>
                    <a:pt x="0" y="45156"/>
                    <a:pt x="6475" y="29525"/>
                    <a:pt x="18000" y="18000"/>
                  </a:cubicBezTo>
                  <a:cubicBezTo>
                    <a:pt x="29525" y="6475"/>
                    <a:pt x="45156" y="0"/>
                    <a:pt x="61455" y="0"/>
                  </a:cubicBezTo>
                  <a:close/>
                </a:path>
              </a:pathLst>
            </a:custGeom>
            <a:solidFill>
              <a:srgbClr val="FDCCA7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1260808" cy="1694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755531" y="3421092"/>
            <a:ext cx="5055309" cy="6146297"/>
            <a:chOff x="0" y="0"/>
            <a:chExt cx="1331439" cy="16187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1439" cy="1618778"/>
            </a:xfrm>
            <a:custGeom>
              <a:avLst/>
              <a:gdLst/>
              <a:ahLst/>
              <a:cxnLst/>
              <a:rect r="r" b="b" t="t" l="l"/>
              <a:pathLst>
                <a:path h="1618778" w="1331439">
                  <a:moveTo>
                    <a:pt x="58195" y="0"/>
                  </a:moveTo>
                  <a:lnTo>
                    <a:pt x="1273244" y="0"/>
                  </a:lnTo>
                  <a:cubicBezTo>
                    <a:pt x="1305385" y="0"/>
                    <a:pt x="1331439" y="26055"/>
                    <a:pt x="1331439" y="58195"/>
                  </a:cubicBezTo>
                  <a:lnTo>
                    <a:pt x="1331439" y="1560583"/>
                  </a:lnTo>
                  <a:cubicBezTo>
                    <a:pt x="1331439" y="1592723"/>
                    <a:pt x="1305385" y="1618778"/>
                    <a:pt x="1273244" y="1618778"/>
                  </a:cubicBezTo>
                  <a:lnTo>
                    <a:pt x="58195" y="1618778"/>
                  </a:lnTo>
                  <a:cubicBezTo>
                    <a:pt x="26055" y="1618778"/>
                    <a:pt x="0" y="1592723"/>
                    <a:pt x="0" y="1560583"/>
                  </a:cubicBezTo>
                  <a:lnTo>
                    <a:pt x="0" y="58195"/>
                  </a:lnTo>
                  <a:cubicBezTo>
                    <a:pt x="0" y="26055"/>
                    <a:pt x="26055" y="0"/>
                    <a:pt x="58195" y="0"/>
                  </a:cubicBezTo>
                  <a:close/>
                </a:path>
              </a:pathLst>
            </a:custGeom>
            <a:solidFill>
              <a:srgbClr val="FFE680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1331439" cy="16949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276147" y="4095478"/>
            <a:ext cx="3735705" cy="4113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90"/>
              </a:lnSpc>
            </a:pPr>
            <a:r>
              <a:rPr lang="en-US" sz="5900" spc="141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They help to make our school even better.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82626" y="4505054"/>
            <a:ext cx="4524734" cy="3294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9"/>
              </a:lnSpc>
            </a:pPr>
            <a:r>
              <a:rPr lang="en-US" sz="5899" spc="141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 group of pupils chosen to represent their classes.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375135" y="4084968"/>
            <a:ext cx="3816101" cy="4535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5400" spc="129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They listen to ideas and share them with teachers and leaders.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51751" y="1110861"/>
            <a:ext cx="13443248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WHAT IS A SCHOOL COUNCIL?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551307" y="4617380"/>
            <a:ext cx="4683804" cy="1965555"/>
            <a:chOff x="0" y="0"/>
            <a:chExt cx="1233595" cy="5176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33595" cy="517677"/>
            </a:xfrm>
            <a:custGeom>
              <a:avLst/>
              <a:gdLst/>
              <a:ahLst/>
              <a:cxnLst/>
              <a:rect r="r" b="b" t="t" l="l"/>
              <a:pathLst>
                <a:path h="517677" w="1233595">
                  <a:moveTo>
                    <a:pt x="62811" y="0"/>
                  </a:moveTo>
                  <a:lnTo>
                    <a:pt x="1170784" y="0"/>
                  </a:lnTo>
                  <a:cubicBezTo>
                    <a:pt x="1187442" y="0"/>
                    <a:pt x="1203419" y="6618"/>
                    <a:pt x="1215198" y="18397"/>
                  </a:cubicBezTo>
                  <a:cubicBezTo>
                    <a:pt x="1226977" y="30176"/>
                    <a:pt x="1233595" y="46152"/>
                    <a:pt x="1233595" y="62811"/>
                  </a:cubicBezTo>
                  <a:lnTo>
                    <a:pt x="1233595" y="454866"/>
                  </a:lnTo>
                  <a:cubicBezTo>
                    <a:pt x="1233595" y="471525"/>
                    <a:pt x="1226977" y="487501"/>
                    <a:pt x="1215198" y="499280"/>
                  </a:cubicBezTo>
                  <a:cubicBezTo>
                    <a:pt x="1203419" y="511059"/>
                    <a:pt x="1187442" y="517677"/>
                    <a:pt x="1170784" y="517677"/>
                  </a:cubicBezTo>
                  <a:lnTo>
                    <a:pt x="62811" y="517677"/>
                  </a:lnTo>
                  <a:cubicBezTo>
                    <a:pt x="46152" y="517677"/>
                    <a:pt x="30176" y="511059"/>
                    <a:pt x="18397" y="499280"/>
                  </a:cubicBezTo>
                  <a:cubicBezTo>
                    <a:pt x="6618" y="487501"/>
                    <a:pt x="0" y="471525"/>
                    <a:pt x="0" y="454866"/>
                  </a:cubicBezTo>
                  <a:lnTo>
                    <a:pt x="0" y="62811"/>
                  </a:lnTo>
                  <a:cubicBezTo>
                    <a:pt x="0" y="46152"/>
                    <a:pt x="6618" y="30176"/>
                    <a:pt x="18397" y="18397"/>
                  </a:cubicBezTo>
                  <a:cubicBezTo>
                    <a:pt x="30176" y="6618"/>
                    <a:pt x="46152" y="0"/>
                    <a:pt x="62811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1233595" cy="593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58466" y="4617380"/>
            <a:ext cx="4683804" cy="1965555"/>
            <a:chOff x="0" y="0"/>
            <a:chExt cx="1233595" cy="5176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33595" cy="517677"/>
            </a:xfrm>
            <a:custGeom>
              <a:avLst/>
              <a:gdLst/>
              <a:ahLst/>
              <a:cxnLst/>
              <a:rect r="r" b="b" t="t" l="l"/>
              <a:pathLst>
                <a:path h="517677" w="1233595">
                  <a:moveTo>
                    <a:pt x="62811" y="0"/>
                  </a:moveTo>
                  <a:lnTo>
                    <a:pt x="1170784" y="0"/>
                  </a:lnTo>
                  <a:cubicBezTo>
                    <a:pt x="1187442" y="0"/>
                    <a:pt x="1203419" y="6618"/>
                    <a:pt x="1215198" y="18397"/>
                  </a:cubicBezTo>
                  <a:cubicBezTo>
                    <a:pt x="1226977" y="30176"/>
                    <a:pt x="1233595" y="46152"/>
                    <a:pt x="1233595" y="62811"/>
                  </a:cubicBezTo>
                  <a:lnTo>
                    <a:pt x="1233595" y="454866"/>
                  </a:lnTo>
                  <a:cubicBezTo>
                    <a:pt x="1233595" y="471525"/>
                    <a:pt x="1226977" y="487501"/>
                    <a:pt x="1215198" y="499280"/>
                  </a:cubicBezTo>
                  <a:cubicBezTo>
                    <a:pt x="1203419" y="511059"/>
                    <a:pt x="1187442" y="517677"/>
                    <a:pt x="1170784" y="517677"/>
                  </a:cubicBezTo>
                  <a:lnTo>
                    <a:pt x="62811" y="517677"/>
                  </a:lnTo>
                  <a:cubicBezTo>
                    <a:pt x="46152" y="517677"/>
                    <a:pt x="30176" y="511059"/>
                    <a:pt x="18397" y="499280"/>
                  </a:cubicBezTo>
                  <a:cubicBezTo>
                    <a:pt x="6618" y="487501"/>
                    <a:pt x="0" y="471525"/>
                    <a:pt x="0" y="454866"/>
                  </a:cubicBezTo>
                  <a:lnTo>
                    <a:pt x="0" y="62811"/>
                  </a:lnTo>
                  <a:cubicBezTo>
                    <a:pt x="0" y="46152"/>
                    <a:pt x="6618" y="30176"/>
                    <a:pt x="18397" y="18397"/>
                  </a:cubicBezTo>
                  <a:cubicBezTo>
                    <a:pt x="30176" y="6618"/>
                    <a:pt x="46152" y="0"/>
                    <a:pt x="62811" y="0"/>
                  </a:cubicBezTo>
                  <a:close/>
                </a:path>
              </a:pathLst>
            </a:custGeom>
            <a:solidFill>
              <a:srgbClr val="FFE680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1233595" cy="593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052889" y="4617380"/>
            <a:ext cx="4683804" cy="1965555"/>
            <a:chOff x="0" y="0"/>
            <a:chExt cx="1233595" cy="51767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33595" cy="517677"/>
            </a:xfrm>
            <a:custGeom>
              <a:avLst/>
              <a:gdLst/>
              <a:ahLst/>
              <a:cxnLst/>
              <a:rect r="r" b="b" t="t" l="l"/>
              <a:pathLst>
                <a:path h="517677" w="1233595">
                  <a:moveTo>
                    <a:pt x="62811" y="0"/>
                  </a:moveTo>
                  <a:lnTo>
                    <a:pt x="1170784" y="0"/>
                  </a:lnTo>
                  <a:cubicBezTo>
                    <a:pt x="1187442" y="0"/>
                    <a:pt x="1203419" y="6618"/>
                    <a:pt x="1215198" y="18397"/>
                  </a:cubicBezTo>
                  <a:cubicBezTo>
                    <a:pt x="1226977" y="30176"/>
                    <a:pt x="1233595" y="46152"/>
                    <a:pt x="1233595" y="62811"/>
                  </a:cubicBezTo>
                  <a:lnTo>
                    <a:pt x="1233595" y="454866"/>
                  </a:lnTo>
                  <a:cubicBezTo>
                    <a:pt x="1233595" y="471525"/>
                    <a:pt x="1226977" y="487501"/>
                    <a:pt x="1215198" y="499280"/>
                  </a:cubicBezTo>
                  <a:cubicBezTo>
                    <a:pt x="1203419" y="511059"/>
                    <a:pt x="1187442" y="517677"/>
                    <a:pt x="1170784" y="517677"/>
                  </a:cubicBezTo>
                  <a:lnTo>
                    <a:pt x="62811" y="517677"/>
                  </a:lnTo>
                  <a:cubicBezTo>
                    <a:pt x="46152" y="517677"/>
                    <a:pt x="30176" y="511059"/>
                    <a:pt x="18397" y="499280"/>
                  </a:cubicBezTo>
                  <a:cubicBezTo>
                    <a:pt x="6618" y="487501"/>
                    <a:pt x="0" y="471525"/>
                    <a:pt x="0" y="454866"/>
                  </a:cubicBezTo>
                  <a:lnTo>
                    <a:pt x="0" y="62811"/>
                  </a:lnTo>
                  <a:cubicBezTo>
                    <a:pt x="0" y="46152"/>
                    <a:pt x="6618" y="30176"/>
                    <a:pt x="18397" y="18397"/>
                  </a:cubicBezTo>
                  <a:cubicBezTo>
                    <a:pt x="30176" y="6618"/>
                    <a:pt x="46152" y="0"/>
                    <a:pt x="62811" y="0"/>
                  </a:cubicBezTo>
                  <a:close/>
                </a:path>
              </a:pathLst>
            </a:custGeom>
            <a:solidFill>
              <a:srgbClr val="FDCCA7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1233595" cy="593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198518" y="7066998"/>
            <a:ext cx="4683804" cy="1965555"/>
            <a:chOff x="0" y="0"/>
            <a:chExt cx="1233595" cy="51767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33595" cy="517677"/>
            </a:xfrm>
            <a:custGeom>
              <a:avLst/>
              <a:gdLst/>
              <a:ahLst/>
              <a:cxnLst/>
              <a:rect r="r" b="b" t="t" l="l"/>
              <a:pathLst>
                <a:path h="517677" w="1233595">
                  <a:moveTo>
                    <a:pt x="62811" y="0"/>
                  </a:moveTo>
                  <a:lnTo>
                    <a:pt x="1170784" y="0"/>
                  </a:lnTo>
                  <a:cubicBezTo>
                    <a:pt x="1187442" y="0"/>
                    <a:pt x="1203419" y="6618"/>
                    <a:pt x="1215198" y="18397"/>
                  </a:cubicBezTo>
                  <a:cubicBezTo>
                    <a:pt x="1226977" y="30176"/>
                    <a:pt x="1233595" y="46152"/>
                    <a:pt x="1233595" y="62811"/>
                  </a:cubicBezTo>
                  <a:lnTo>
                    <a:pt x="1233595" y="454866"/>
                  </a:lnTo>
                  <a:cubicBezTo>
                    <a:pt x="1233595" y="471525"/>
                    <a:pt x="1226977" y="487501"/>
                    <a:pt x="1215198" y="499280"/>
                  </a:cubicBezTo>
                  <a:cubicBezTo>
                    <a:pt x="1203419" y="511059"/>
                    <a:pt x="1187442" y="517677"/>
                    <a:pt x="1170784" y="517677"/>
                  </a:cubicBezTo>
                  <a:lnTo>
                    <a:pt x="62811" y="517677"/>
                  </a:lnTo>
                  <a:cubicBezTo>
                    <a:pt x="46152" y="517677"/>
                    <a:pt x="30176" y="511059"/>
                    <a:pt x="18397" y="499280"/>
                  </a:cubicBezTo>
                  <a:cubicBezTo>
                    <a:pt x="6618" y="487501"/>
                    <a:pt x="0" y="471525"/>
                    <a:pt x="0" y="454866"/>
                  </a:cubicBezTo>
                  <a:lnTo>
                    <a:pt x="0" y="62811"/>
                  </a:lnTo>
                  <a:cubicBezTo>
                    <a:pt x="0" y="46152"/>
                    <a:pt x="6618" y="30176"/>
                    <a:pt x="18397" y="18397"/>
                  </a:cubicBezTo>
                  <a:cubicBezTo>
                    <a:pt x="30176" y="6618"/>
                    <a:pt x="46152" y="0"/>
                    <a:pt x="62811" y="0"/>
                  </a:cubicBezTo>
                  <a:close/>
                </a:path>
              </a:pathLst>
            </a:custGeom>
            <a:solidFill>
              <a:srgbClr val="F7DCDE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1233595" cy="593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405678" y="7066998"/>
            <a:ext cx="4683804" cy="1965555"/>
            <a:chOff x="0" y="0"/>
            <a:chExt cx="1233595" cy="51767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33595" cy="517677"/>
            </a:xfrm>
            <a:custGeom>
              <a:avLst/>
              <a:gdLst/>
              <a:ahLst/>
              <a:cxnLst/>
              <a:rect r="r" b="b" t="t" l="l"/>
              <a:pathLst>
                <a:path h="517677" w="1233595">
                  <a:moveTo>
                    <a:pt x="62811" y="0"/>
                  </a:moveTo>
                  <a:lnTo>
                    <a:pt x="1170784" y="0"/>
                  </a:lnTo>
                  <a:cubicBezTo>
                    <a:pt x="1187442" y="0"/>
                    <a:pt x="1203419" y="6618"/>
                    <a:pt x="1215198" y="18397"/>
                  </a:cubicBezTo>
                  <a:cubicBezTo>
                    <a:pt x="1226977" y="30176"/>
                    <a:pt x="1233595" y="46152"/>
                    <a:pt x="1233595" y="62811"/>
                  </a:cubicBezTo>
                  <a:lnTo>
                    <a:pt x="1233595" y="454866"/>
                  </a:lnTo>
                  <a:cubicBezTo>
                    <a:pt x="1233595" y="471525"/>
                    <a:pt x="1226977" y="487501"/>
                    <a:pt x="1215198" y="499280"/>
                  </a:cubicBezTo>
                  <a:cubicBezTo>
                    <a:pt x="1203419" y="511059"/>
                    <a:pt x="1187442" y="517677"/>
                    <a:pt x="1170784" y="517677"/>
                  </a:cubicBezTo>
                  <a:lnTo>
                    <a:pt x="62811" y="517677"/>
                  </a:lnTo>
                  <a:cubicBezTo>
                    <a:pt x="46152" y="517677"/>
                    <a:pt x="30176" y="511059"/>
                    <a:pt x="18397" y="499280"/>
                  </a:cubicBezTo>
                  <a:cubicBezTo>
                    <a:pt x="6618" y="487501"/>
                    <a:pt x="0" y="471525"/>
                    <a:pt x="0" y="454866"/>
                  </a:cubicBezTo>
                  <a:lnTo>
                    <a:pt x="0" y="62811"/>
                  </a:lnTo>
                  <a:cubicBezTo>
                    <a:pt x="0" y="46152"/>
                    <a:pt x="6618" y="30176"/>
                    <a:pt x="18397" y="18397"/>
                  </a:cubicBezTo>
                  <a:cubicBezTo>
                    <a:pt x="30176" y="6618"/>
                    <a:pt x="46152" y="0"/>
                    <a:pt x="62811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1233595" cy="593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-1296740">
            <a:off x="390092" y="7197682"/>
            <a:ext cx="2437903" cy="2583520"/>
          </a:xfrm>
          <a:custGeom>
            <a:avLst/>
            <a:gdLst/>
            <a:ahLst/>
            <a:cxnLst/>
            <a:rect r="r" b="b" t="t" l="l"/>
            <a:pathLst>
              <a:path h="2583520" w="2437903">
                <a:moveTo>
                  <a:pt x="0" y="0"/>
                </a:moveTo>
                <a:lnTo>
                  <a:pt x="2437903" y="0"/>
                </a:lnTo>
                <a:lnTo>
                  <a:pt x="2437903" y="2583520"/>
                </a:lnTo>
                <a:lnTo>
                  <a:pt x="0" y="25835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912720" y="4970238"/>
            <a:ext cx="3960978" cy="1307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9"/>
              </a:lnSpc>
            </a:pPr>
            <a:r>
              <a:rPr lang="en-US" sz="4699" spc="112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To give every pupil a voice.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57810" y="1966799"/>
            <a:ext cx="13443248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WHY DO WE HAVE A SCHOOL COUNCIL?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5155274" y="267137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4" y="0"/>
                </a:lnTo>
                <a:lnTo>
                  <a:pt x="1034594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858614" y="6976140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5"/>
                </a:lnTo>
                <a:lnTo>
                  <a:pt x="0" y="10736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7163511" y="5061042"/>
            <a:ext cx="3960978" cy="1216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9"/>
              </a:lnSpc>
            </a:pPr>
            <a:r>
              <a:rPr lang="en-US" sz="4299" spc="10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To help improve our school.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461854" y="4733403"/>
            <a:ext cx="3960978" cy="181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9"/>
              </a:lnSpc>
            </a:pPr>
            <a:r>
              <a:rPr lang="en-US" sz="4299" spc="10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To show leadership and teamwork.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668954" y="7551057"/>
            <a:ext cx="3960978" cy="109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899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To live our school values every day.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863397" y="7791648"/>
            <a:ext cx="3960978" cy="554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899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To have fun!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5231867" y="3898252"/>
            <a:ext cx="3729241" cy="3188501"/>
          </a:xfrm>
          <a:custGeom>
            <a:avLst/>
            <a:gdLst/>
            <a:ahLst/>
            <a:cxnLst/>
            <a:rect r="r" b="b" t="t" l="l"/>
            <a:pathLst>
              <a:path h="3188501" w="3729241">
                <a:moveTo>
                  <a:pt x="0" y="0"/>
                </a:moveTo>
                <a:lnTo>
                  <a:pt x="3729241" y="0"/>
                </a:lnTo>
                <a:lnTo>
                  <a:pt x="3729241" y="3188501"/>
                </a:lnTo>
                <a:lnTo>
                  <a:pt x="0" y="31885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31609" y="4273887"/>
            <a:ext cx="2977582" cy="2769151"/>
          </a:xfrm>
          <a:custGeom>
            <a:avLst/>
            <a:gdLst/>
            <a:ahLst/>
            <a:cxnLst/>
            <a:rect r="r" b="b" t="t" l="l"/>
            <a:pathLst>
              <a:path h="2769151" w="2977582">
                <a:moveTo>
                  <a:pt x="0" y="0"/>
                </a:moveTo>
                <a:lnTo>
                  <a:pt x="2977582" y="0"/>
                </a:lnTo>
                <a:lnTo>
                  <a:pt x="2977582" y="2769151"/>
                </a:lnTo>
                <a:lnTo>
                  <a:pt x="0" y="27691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57336" y="4503766"/>
            <a:ext cx="2704698" cy="2582987"/>
          </a:xfrm>
          <a:custGeom>
            <a:avLst/>
            <a:gdLst/>
            <a:ahLst/>
            <a:cxnLst/>
            <a:rect r="r" b="b" t="t" l="l"/>
            <a:pathLst>
              <a:path h="2582987" w="2704698">
                <a:moveTo>
                  <a:pt x="0" y="0"/>
                </a:moveTo>
                <a:lnTo>
                  <a:pt x="2704698" y="0"/>
                </a:lnTo>
                <a:lnTo>
                  <a:pt x="2704698" y="2582987"/>
                </a:lnTo>
                <a:lnTo>
                  <a:pt x="0" y="25829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180766" y="4273887"/>
            <a:ext cx="3323243" cy="2808141"/>
          </a:xfrm>
          <a:custGeom>
            <a:avLst/>
            <a:gdLst/>
            <a:ahLst/>
            <a:cxnLst/>
            <a:rect r="r" b="b" t="t" l="l"/>
            <a:pathLst>
              <a:path h="2808141" w="3323243">
                <a:moveTo>
                  <a:pt x="0" y="0"/>
                </a:moveTo>
                <a:lnTo>
                  <a:pt x="3323243" y="0"/>
                </a:lnTo>
                <a:lnTo>
                  <a:pt x="3323243" y="2808140"/>
                </a:lnTo>
                <a:lnTo>
                  <a:pt x="0" y="28081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121654" y="1393042"/>
            <a:ext cx="12361705" cy="194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60"/>
              </a:lnSpc>
            </a:pPr>
            <a:r>
              <a:rPr lang="en-US" sz="114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MPL SCHOOL VALUES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7336" y="7781564"/>
            <a:ext cx="2956984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WE ARE KIND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79999" y="7781564"/>
            <a:ext cx="2956984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WE ARE BRAVE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41908" y="7472001"/>
            <a:ext cx="2956984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WE ARE RESPONSIBLE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302316" y="7472001"/>
            <a:ext cx="2956984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WE ARE LEARNERS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33475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2682752"/>
            <a:ext cx="2970011" cy="6000057"/>
            <a:chOff x="0" y="0"/>
            <a:chExt cx="782225" cy="15802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82225" cy="1580262"/>
            </a:xfrm>
            <a:custGeom>
              <a:avLst/>
              <a:gdLst/>
              <a:ahLst/>
              <a:cxnLst/>
              <a:rect r="r" b="b" t="t" l="l"/>
              <a:pathLst>
                <a:path h="1580262" w="782225">
                  <a:moveTo>
                    <a:pt x="99054" y="0"/>
                  </a:moveTo>
                  <a:lnTo>
                    <a:pt x="683171" y="0"/>
                  </a:lnTo>
                  <a:cubicBezTo>
                    <a:pt x="737877" y="0"/>
                    <a:pt x="782225" y="44348"/>
                    <a:pt x="782225" y="99054"/>
                  </a:cubicBezTo>
                  <a:lnTo>
                    <a:pt x="782225" y="1481207"/>
                  </a:lnTo>
                  <a:cubicBezTo>
                    <a:pt x="782225" y="1535914"/>
                    <a:pt x="737877" y="1580262"/>
                    <a:pt x="683171" y="1580262"/>
                  </a:cubicBezTo>
                  <a:lnTo>
                    <a:pt x="99054" y="1580262"/>
                  </a:lnTo>
                  <a:cubicBezTo>
                    <a:pt x="44348" y="1580262"/>
                    <a:pt x="0" y="1535914"/>
                    <a:pt x="0" y="1481207"/>
                  </a:cubicBezTo>
                  <a:lnTo>
                    <a:pt x="0" y="99054"/>
                  </a:lnTo>
                  <a:cubicBezTo>
                    <a:pt x="0" y="44348"/>
                    <a:pt x="44348" y="0"/>
                    <a:pt x="99054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782225" cy="165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330572" y="2682752"/>
            <a:ext cx="2970011" cy="6000057"/>
            <a:chOff x="0" y="0"/>
            <a:chExt cx="782225" cy="15802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82225" cy="1580262"/>
            </a:xfrm>
            <a:custGeom>
              <a:avLst/>
              <a:gdLst/>
              <a:ahLst/>
              <a:cxnLst/>
              <a:rect r="r" b="b" t="t" l="l"/>
              <a:pathLst>
                <a:path h="1580262" w="782225">
                  <a:moveTo>
                    <a:pt x="99054" y="0"/>
                  </a:moveTo>
                  <a:lnTo>
                    <a:pt x="683171" y="0"/>
                  </a:lnTo>
                  <a:cubicBezTo>
                    <a:pt x="737877" y="0"/>
                    <a:pt x="782225" y="44348"/>
                    <a:pt x="782225" y="99054"/>
                  </a:cubicBezTo>
                  <a:lnTo>
                    <a:pt x="782225" y="1481207"/>
                  </a:lnTo>
                  <a:cubicBezTo>
                    <a:pt x="782225" y="1535914"/>
                    <a:pt x="737877" y="1580262"/>
                    <a:pt x="683171" y="1580262"/>
                  </a:cubicBezTo>
                  <a:lnTo>
                    <a:pt x="99054" y="1580262"/>
                  </a:lnTo>
                  <a:cubicBezTo>
                    <a:pt x="44348" y="1580262"/>
                    <a:pt x="0" y="1535914"/>
                    <a:pt x="0" y="1481207"/>
                  </a:cubicBezTo>
                  <a:lnTo>
                    <a:pt x="0" y="99054"/>
                  </a:lnTo>
                  <a:cubicBezTo>
                    <a:pt x="0" y="44348"/>
                    <a:pt x="44348" y="0"/>
                    <a:pt x="99054" y="0"/>
                  </a:cubicBezTo>
                  <a:close/>
                </a:path>
              </a:pathLst>
            </a:custGeom>
            <a:solidFill>
              <a:srgbClr val="F7DCDE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782225" cy="165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687778" y="2682752"/>
            <a:ext cx="2970011" cy="6000057"/>
            <a:chOff x="0" y="0"/>
            <a:chExt cx="782225" cy="15802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2225" cy="1580262"/>
            </a:xfrm>
            <a:custGeom>
              <a:avLst/>
              <a:gdLst/>
              <a:ahLst/>
              <a:cxnLst/>
              <a:rect r="r" b="b" t="t" l="l"/>
              <a:pathLst>
                <a:path h="1580262" w="782225">
                  <a:moveTo>
                    <a:pt x="99054" y="0"/>
                  </a:moveTo>
                  <a:lnTo>
                    <a:pt x="683171" y="0"/>
                  </a:lnTo>
                  <a:cubicBezTo>
                    <a:pt x="737877" y="0"/>
                    <a:pt x="782225" y="44348"/>
                    <a:pt x="782225" y="99054"/>
                  </a:cubicBezTo>
                  <a:lnTo>
                    <a:pt x="782225" y="1481207"/>
                  </a:lnTo>
                  <a:cubicBezTo>
                    <a:pt x="782225" y="1535914"/>
                    <a:pt x="737877" y="1580262"/>
                    <a:pt x="683171" y="1580262"/>
                  </a:cubicBezTo>
                  <a:lnTo>
                    <a:pt x="99054" y="1580262"/>
                  </a:lnTo>
                  <a:cubicBezTo>
                    <a:pt x="44348" y="1580262"/>
                    <a:pt x="0" y="1535914"/>
                    <a:pt x="0" y="1481207"/>
                  </a:cubicBezTo>
                  <a:lnTo>
                    <a:pt x="0" y="99054"/>
                  </a:lnTo>
                  <a:cubicBezTo>
                    <a:pt x="0" y="44348"/>
                    <a:pt x="44348" y="0"/>
                    <a:pt x="99054" y="0"/>
                  </a:cubicBezTo>
                  <a:close/>
                </a:path>
              </a:pathLst>
            </a:custGeom>
            <a:solidFill>
              <a:srgbClr val="FDCCA7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782225" cy="165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989651" y="2682752"/>
            <a:ext cx="2970011" cy="6000057"/>
            <a:chOff x="0" y="0"/>
            <a:chExt cx="782225" cy="158026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82225" cy="1580262"/>
            </a:xfrm>
            <a:custGeom>
              <a:avLst/>
              <a:gdLst/>
              <a:ahLst/>
              <a:cxnLst/>
              <a:rect r="r" b="b" t="t" l="l"/>
              <a:pathLst>
                <a:path h="1580262" w="782225">
                  <a:moveTo>
                    <a:pt x="99054" y="0"/>
                  </a:moveTo>
                  <a:lnTo>
                    <a:pt x="683171" y="0"/>
                  </a:lnTo>
                  <a:cubicBezTo>
                    <a:pt x="737877" y="0"/>
                    <a:pt x="782225" y="44348"/>
                    <a:pt x="782225" y="99054"/>
                  </a:cubicBezTo>
                  <a:lnTo>
                    <a:pt x="782225" y="1481207"/>
                  </a:lnTo>
                  <a:cubicBezTo>
                    <a:pt x="782225" y="1535914"/>
                    <a:pt x="737877" y="1580262"/>
                    <a:pt x="683171" y="1580262"/>
                  </a:cubicBezTo>
                  <a:lnTo>
                    <a:pt x="99054" y="1580262"/>
                  </a:lnTo>
                  <a:cubicBezTo>
                    <a:pt x="44348" y="1580262"/>
                    <a:pt x="0" y="1535914"/>
                    <a:pt x="0" y="1481207"/>
                  </a:cubicBezTo>
                  <a:lnTo>
                    <a:pt x="0" y="99054"/>
                  </a:lnTo>
                  <a:cubicBezTo>
                    <a:pt x="0" y="44348"/>
                    <a:pt x="44348" y="0"/>
                    <a:pt x="99054" y="0"/>
                  </a:cubicBezTo>
                  <a:close/>
                </a:path>
              </a:pathLst>
            </a:custGeom>
            <a:solidFill>
              <a:srgbClr val="FFE680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782225" cy="165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289289" y="2682752"/>
            <a:ext cx="2970011" cy="6000057"/>
            <a:chOff x="0" y="0"/>
            <a:chExt cx="782225" cy="158026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82225" cy="1580262"/>
            </a:xfrm>
            <a:custGeom>
              <a:avLst/>
              <a:gdLst/>
              <a:ahLst/>
              <a:cxnLst/>
              <a:rect r="r" b="b" t="t" l="l"/>
              <a:pathLst>
                <a:path h="1580262" w="782225">
                  <a:moveTo>
                    <a:pt x="99054" y="0"/>
                  </a:moveTo>
                  <a:lnTo>
                    <a:pt x="683171" y="0"/>
                  </a:lnTo>
                  <a:cubicBezTo>
                    <a:pt x="737877" y="0"/>
                    <a:pt x="782225" y="44348"/>
                    <a:pt x="782225" y="99054"/>
                  </a:cubicBezTo>
                  <a:lnTo>
                    <a:pt x="782225" y="1481207"/>
                  </a:lnTo>
                  <a:cubicBezTo>
                    <a:pt x="782225" y="1535914"/>
                    <a:pt x="737877" y="1580262"/>
                    <a:pt x="683171" y="1580262"/>
                  </a:cubicBezTo>
                  <a:lnTo>
                    <a:pt x="99054" y="1580262"/>
                  </a:lnTo>
                  <a:cubicBezTo>
                    <a:pt x="44348" y="1580262"/>
                    <a:pt x="0" y="1535914"/>
                    <a:pt x="0" y="1481207"/>
                  </a:cubicBezTo>
                  <a:lnTo>
                    <a:pt x="0" y="99054"/>
                  </a:lnTo>
                  <a:cubicBezTo>
                    <a:pt x="0" y="44348"/>
                    <a:pt x="44348" y="0"/>
                    <a:pt x="99054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782225" cy="16564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20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7921190" y="4455247"/>
            <a:ext cx="2516505" cy="164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900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Help with projects and events.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408036" y="866775"/>
            <a:ext cx="11542813" cy="1361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1"/>
              </a:lnSpc>
            </a:pPr>
            <a:r>
              <a:rPr lang="en-US" sz="7901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WHAT SCHOOL COUNCILLORS DO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55386" y="5019793"/>
            <a:ext cx="2516640" cy="109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899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Lead class discussions.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555420" y="4476868"/>
            <a:ext cx="2579908" cy="164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900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Collect ideas and suggestions.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219765" y="4205405"/>
            <a:ext cx="2516505" cy="2183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900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Share pupil voice with school leaders.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512112" y="4183784"/>
            <a:ext cx="2516505" cy="2183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900" spc="93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Act as a role model throughout the school.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33475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7812563"/>
            <a:ext cx="5252831" cy="2159019"/>
            <a:chOff x="0" y="0"/>
            <a:chExt cx="1383462" cy="56863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83462" cy="568631"/>
            </a:xfrm>
            <a:custGeom>
              <a:avLst/>
              <a:gdLst/>
              <a:ahLst/>
              <a:cxnLst/>
              <a:rect r="r" b="b" t="t" l="l"/>
              <a:pathLst>
                <a:path h="568631" w="1383462">
                  <a:moveTo>
                    <a:pt x="56007" y="0"/>
                  </a:moveTo>
                  <a:lnTo>
                    <a:pt x="1327455" y="0"/>
                  </a:lnTo>
                  <a:cubicBezTo>
                    <a:pt x="1342309" y="0"/>
                    <a:pt x="1356555" y="5901"/>
                    <a:pt x="1367058" y="16404"/>
                  </a:cubicBezTo>
                  <a:cubicBezTo>
                    <a:pt x="1377561" y="26907"/>
                    <a:pt x="1383462" y="41153"/>
                    <a:pt x="1383462" y="56007"/>
                  </a:cubicBezTo>
                  <a:lnTo>
                    <a:pt x="1383462" y="512624"/>
                  </a:lnTo>
                  <a:cubicBezTo>
                    <a:pt x="1383462" y="543556"/>
                    <a:pt x="1358387" y="568631"/>
                    <a:pt x="1327455" y="568631"/>
                  </a:cubicBezTo>
                  <a:lnTo>
                    <a:pt x="56007" y="568631"/>
                  </a:lnTo>
                  <a:cubicBezTo>
                    <a:pt x="41153" y="568631"/>
                    <a:pt x="26907" y="562730"/>
                    <a:pt x="16404" y="552227"/>
                  </a:cubicBezTo>
                  <a:cubicBezTo>
                    <a:pt x="5901" y="541723"/>
                    <a:pt x="0" y="527478"/>
                    <a:pt x="0" y="512624"/>
                  </a:cubicBezTo>
                  <a:lnTo>
                    <a:pt x="0" y="56007"/>
                  </a:lnTo>
                  <a:cubicBezTo>
                    <a:pt x="0" y="25075"/>
                    <a:pt x="25075" y="0"/>
                    <a:pt x="56007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1383462" cy="644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517584" y="7812563"/>
            <a:ext cx="5252831" cy="2159019"/>
            <a:chOff x="0" y="0"/>
            <a:chExt cx="1383462" cy="5686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83462" cy="568631"/>
            </a:xfrm>
            <a:custGeom>
              <a:avLst/>
              <a:gdLst/>
              <a:ahLst/>
              <a:cxnLst/>
              <a:rect r="r" b="b" t="t" l="l"/>
              <a:pathLst>
                <a:path h="568631" w="1383462">
                  <a:moveTo>
                    <a:pt x="56007" y="0"/>
                  </a:moveTo>
                  <a:lnTo>
                    <a:pt x="1327455" y="0"/>
                  </a:lnTo>
                  <a:cubicBezTo>
                    <a:pt x="1342309" y="0"/>
                    <a:pt x="1356555" y="5901"/>
                    <a:pt x="1367058" y="16404"/>
                  </a:cubicBezTo>
                  <a:cubicBezTo>
                    <a:pt x="1377561" y="26907"/>
                    <a:pt x="1383462" y="41153"/>
                    <a:pt x="1383462" y="56007"/>
                  </a:cubicBezTo>
                  <a:lnTo>
                    <a:pt x="1383462" y="512624"/>
                  </a:lnTo>
                  <a:cubicBezTo>
                    <a:pt x="1383462" y="543556"/>
                    <a:pt x="1358387" y="568631"/>
                    <a:pt x="1327455" y="568631"/>
                  </a:cubicBezTo>
                  <a:lnTo>
                    <a:pt x="56007" y="568631"/>
                  </a:lnTo>
                  <a:cubicBezTo>
                    <a:pt x="41153" y="568631"/>
                    <a:pt x="26907" y="562730"/>
                    <a:pt x="16404" y="552227"/>
                  </a:cubicBezTo>
                  <a:cubicBezTo>
                    <a:pt x="5901" y="541723"/>
                    <a:pt x="0" y="527478"/>
                    <a:pt x="0" y="512624"/>
                  </a:cubicBezTo>
                  <a:lnTo>
                    <a:pt x="0" y="56007"/>
                  </a:lnTo>
                  <a:cubicBezTo>
                    <a:pt x="0" y="25075"/>
                    <a:pt x="25075" y="0"/>
                    <a:pt x="56007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1383462" cy="644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006469" y="7812563"/>
            <a:ext cx="5252831" cy="2016363"/>
            <a:chOff x="0" y="0"/>
            <a:chExt cx="1383462" cy="53105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83462" cy="531058"/>
            </a:xfrm>
            <a:custGeom>
              <a:avLst/>
              <a:gdLst/>
              <a:ahLst/>
              <a:cxnLst/>
              <a:rect r="r" b="b" t="t" l="l"/>
              <a:pathLst>
                <a:path h="531058" w="1383462">
                  <a:moveTo>
                    <a:pt x="56007" y="0"/>
                  </a:moveTo>
                  <a:lnTo>
                    <a:pt x="1327455" y="0"/>
                  </a:lnTo>
                  <a:cubicBezTo>
                    <a:pt x="1342309" y="0"/>
                    <a:pt x="1356555" y="5901"/>
                    <a:pt x="1367058" y="16404"/>
                  </a:cubicBezTo>
                  <a:cubicBezTo>
                    <a:pt x="1377561" y="26907"/>
                    <a:pt x="1383462" y="41153"/>
                    <a:pt x="1383462" y="56007"/>
                  </a:cubicBezTo>
                  <a:lnTo>
                    <a:pt x="1383462" y="475052"/>
                  </a:lnTo>
                  <a:cubicBezTo>
                    <a:pt x="1383462" y="505984"/>
                    <a:pt x="1358387" y="531058"/>
                    <a:pt x="1327455" y="531058"/>
                  </a:cubicBezTo>
                  <a:lnTo>
                    <a:pt x="56007" y="531058"/>
                  </a:lnTo>
                  <a:cubicBezTo>
                    <a:pt x="41153" y="531058"/>
                    <a:pt x="26907" y="525158"/>
                    <a:pt x="16404" y="514655"/>
                  </a:cubicBezTo>
                  <a:cubicBezTo>
                    <a:pt x="5901" y="504151"/>
                    <a:pt x="0" y="489906"/>
                    <a:pt x="0" y="475052"/>
                  </a:cubicBezTo>
                  <a:lnTo>
                    <a:pt x="0" y="56007"/>
                  </a:lnTo>
                  <a:cubicBezTo>
                    <a:pt x="0" y="25075"/>
                    <a:pt x="25075" y="0"/>
                    <a:pt x="56007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1383462" cy="6072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461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6742003" y="2893394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4" y="0"/>
                </a:lnTo>
                <a:lnTo>
                  <a:pt x="1034594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611790" y="3928628"/>
            <a:ext cx="1847690" cy="2531083"/>
          </a:xfrm>
          <a:custGeom>
            <a:avLst/>
            <a:gdLst/>
            <a:ahLst/>
            <a:cxnLst/>
            <a:rect r="r" b="b" t="t" l="l"/>
            <a:pathLst>
              <a:path h="2531083" w="1847690">
                <a:moveTo>
                  <a:pt x="0" y="0"/>
                </a:moveTo>
                <a:lnTo>
                  <a:pt x="1847691" y="0"/>
                </a:lnTo>
                <a:lnTo>
                  <a:pt x="1847691" y="2531082"/>
                </a:lnTo>
                <a:lnTo>
                  <a:pt x="0" y="25310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021672" y="3928628"/>
            <a:ext cx="5147351" cy="2342045"/>
          </a:xfrm>
          <a:custGeom>
            <a:avLst/>
            <a:gdLst/>
            <a:ahLst/>
            <a:cxnLst/>
            <a:rect r="r" b="b" t="t" l="l"/>
            <a:pathLst>
              <a:path h="2342045" w="5147351">
                <a:moveTo>
                  <a:pt x="0" y="0"/>
                </a:moveTo>
                <a:lnTo>
                  <a:pt x="5147352" y="0"/>
                </a:lnTo>
                <a:lnTo>
                  <a:pt x="5147352" y="2342044"/>
                </a:lnTo>
                <a:lnTo>
                  <a:pt x="0" y="23420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555451" y="4662244"/>
            <a:ext cx="3515402" cy="1423738"/>
          </a:xfrm>
          <a:custGeom>
            <a:avLst/>
            <a:gdLst/>
            <a:ahLst/>
            <a:cxnLst/>
            <a:rect r="r" b="b" t="t" l="l"/>
            <a:pathLst>
              <a:path h="1423738" w="3515402">
                <a:moveTo>
                  <a:pt x="0" y="0"/>
                </a:moveTo>
                <a:lnTo>
                  <a:pt x="3515402" y="0"/>
                </a:lnTo>
                <a:lnTo>
                  <a:pt x="3515402" y="1423737"/>
                </a:lnTo>
                <a:lnTo>
                  <a:pt x="0" y="14237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58303" y="6812438"/>
            <a:ext cx="439362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79"/>
              </a:lnSpc>
            </a:pPr>
            <a:r>
              <a:rPr lang="en-US" sz="4399" spc="105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LUNCH PASSES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56713" y="8358672"/>
            <a:ext cx="4393625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79"/>
              </a:lnSpc>
            </a:pPr>
            <a:r>
              <a:rPr lang="en-US" sz="2400" spc="5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Each class will also have one OPAL rep to share ideas about outdoor play.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47188" y="6812438"/>
            <a:ext cx="439362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79"/>
              </a:lnSpc>
            </a:pPr>
            <a:r>
              <a:rPr lang="en-US" sz="4399" spc="105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OPAL REPS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436072" y="6812438"/>
            <a:ext cx="439362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79"/>
              </a:lnSpc>
            </a:pPr>
            <a:r>
              <a:rPr lang="en-US" sz="4399" spc="105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BADGES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446691" y="8181975"/>
            <a:ext cx="4393625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79"/>
              </a:lnSpc>
            </a:pPr>
            <a:r>
              <a:rPr lang="en-US" sz="2400" spc="5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School Counsellors will get special badges to wear so everyone knows who they are.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974848" y="499325"/>
            <a:ext cx="10338304" cy="207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INFORMATION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57210" y="8358672"/>
            <a:ext cx="4393625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79"/>
              </a:lnSpc>
            </a:pPr>
            <a:r>
              <a:rPr lang="en-US" sz="2400" spc="5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School Council meetings will take place at 12.30 pm each Friday with Mrs Lakhani.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1234081">
            <a:off x="318773" y="6974922"/>
            <a:ext cx="2411893" cy="3604732"/>
          </a:xfrm>
          <a:custGeom>
            <a:avLst/>
            <a:gdLst/>
            <a:ahLst/>
            <a:cxnLst/>
            <a:rect r="r" b="b" t="t" l="l"/>
            <a:pathLst>
              <a:path h="3604732" w="2411893">
                <a:moveTo>
                  <a:pt x="0" y="0"/>
                </a:moveTo>
                <a:lnTo>
                  <a:pt x="2411893" y="0"/>
                </a:lnTo>
                <a:lnTo>
                  <a:pt x="2411893" y="3604731"/>
                </a:lnTo>
                <a:lnTo>
                  <a:pt x="0" y="36047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04467">
            <a:off x="4344480" y="-224111"/>
            <a:ext cx="1859253" cy="3156139"/>
          </a:xfrm>
          <a:custGeom>
            <a:avLst/>
            <a:gdLst/>
            <a:ahLst/>
            <a:cxnLst/>
            <a:rect r="r" b="b" t="t" l="l"/>
            <a:pathLst>
              <a:path h="3156139" w="1859253">
                <a:moveTo>
                  <a:pt x="0" y="0"/>
                </a:moveTo>
                <a:lnTo>
                  <a:pt x="1859252" y="0"/>
                </a:lnTo>
                <a:lnTo>
                  <a:pt x="1859252" y="3156139"/>
                </a:lnTo>
                <a:lnTo>
                  <a:pt x="0" y="31561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46202" y="7168615"/>
            <a:ext cx="2455808" cy="2607519"/>
          </a:xfrm>
          <a:custGeom>
            <a:avLst/>
            <a:gdLst/>
            <a:ahLst/>
            <a:cxnLst/>
            <a:rect r="r" b="b" t="t" l="l"/>
            <a:pathLst>
              <a:path h="2607519" w="2455808">
                <a:moveTo>
                  <a:pt x="0" y="0"/>
                </a:moveTo>
                <a:lnTo>
                  <a:pt x="2455808" y="0"/>
                </a:lnTo>
                <a:lnTo>
                  <a:pt x="2455808" y="2607518"/>
                </a:lnTo>
                <a:lnTo>
                  <a:pt x="0" y="26075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100000">
            <a:off x="-98381" y="741810"/>
            <a:ext cx="2254163" cy="2817703"/>
          </a:xfrm>
          <a:custGeom>
            <a:avLst/>
            <a:gdLst/>
            <a:ahLst/>
            <a:cxnLst/>
            <a:rect r="r" b="b" t="t" l="l"/>
            <a:pathLst>
              <a:path h="2817703" w="2254163">
                <a:moveTo>
                  <a:pt x="0" y="0"/>
                </a:moveTo>
                <a:lnTo>
                  <a:pt x="2254162" y="0"/>
                </a:lnTo>
                <a:lnTo>
                  <a:pt x="2254162" y="2817703"/>
                </a:lnTo>
                <a:lnTo>
                  <a:pt x="0" y="2817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7561" y="4768170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204846" y="9566896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266905" y="648075"/>
            <a:ext cx="6459202" cy="9128058"/>
          </a:xfrm>
          <a:custGeom>
            <a:avLst/>
            <a:gdLst/>
            <a:ahLst/>
            <a:cxnLst/>
            <a:rect r="r" b="b" t="t" l="l"/>
            <a:pathLst>
              <a:path h="9128058" w="6459202">
                <a:moveTo>
                  <a:pt x="0" y="0"/>
                </a:moveTo>
                <a:lnTo>
                  <a:pt x="6459202" y="0"/>
                </a:lnTo>
                <a:lnTo>
                  <a:pt x="6459202" y="9128058"/>
                </a:lnTo>
                <a:lnTo>
                  <a:pt x="0" y="912805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24719" y="3790270"/>
            <a:ext cx="5068354" cy="2089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EYFS APPLICATIONS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1234081">
            <a:off x="318773" y="6974922"/>
            <a:ext cx="2411893" cy="3604732"/>
          </a:xfrm>
          <a:custGeom>
            <a:avLst/>
            <a:gdLst/>
            <a:ahLst/>
            <a:cxnLst/>
            <a:rect r="r" b="b" t="t" l="l"/>
            <a:pathLst>
              <a:path h="3604732" w="2411893">
                <a:moveTo>
                  <a:pt x="0" y="0"/>
                </a:moveTo>
                <a:lnTo>
                  <a:pt x="2411893" y="0"/>
                </a:lnTo>
                <a:lnTo>
                  <a:pt x="2411893" y="3604731"/>
                </a:lnTo>
                <a:lnTo>
                  <a:pt x="0" y="36047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04467">
            <a:off x="4344480" y="-224111"/>
            <a:ext cx="1859253" cy="3156139"/>
          </a:xfrm>
          <a:custGeom>
            <a:avLst/>
            <a:gdLst/>
            <a:ahLst/>
            <a:cxnLst/>
            <a:rect r="r" b="b" t="t" l="l"/>
            <a:pathLst>
              <a:path h="3156139" w="1859253">
                <a:moveTo>
                  <a:pt x="0" y="0"/>
                </a:moveTo>
                <a:lnTo>
                  <a:pt x="1859252" y="0"/>
                </a:lnTo>
                <a:lnTo>
                  <a:pt x="1859252" y="3156139"/>
                </a:lnTo>
                <a:lnTo>
                  <a:pt x="0" y="31561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46202" y="7168615"/>
            <a:ext cx="2455808" cy="2607519"/>
          </a:xfrm>
          <a:custGeom>
            <a:avLst/>
            <a:gdLst/>
            <a:ahLst/>
            <a:cxnLst/>
            <a:rect r="r" b="b" t="t" l="l"/>
            <a:pathLst>
              <a:path h="2607519" w="2455808">
                <a:moveTo>
                  <a:pt x="0" y="0"/>
                </a:moveTo>
                <a:lnTo>
                  <a:pt x="2455808" y="0"/>
                </a:lnTo>
                <a:lnTo>
                  <a:pt x="2455808" y="2607518"/>
                </a:lnTo>
                <a:lnTo>
                  <a:pt x="0" y="26075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100000">
            <a:off x="-98381" y="741810"/>
            <a:ext cx="2254163" cy="2817703"/>
          </a:xfrm>
          <a:custGeom>
            <a:avLst/>
            <a:gdLst/>
            <a:ahLst/>
            <a:cxnLst/>
            <a:rect r="r" b="b" t="t" l="l"/>
            <a:pathLst>
              <a:path h="2817703" w="2254163">
                <a:moveTo>
                  <a:pt x="0" y="0"/>
                </a:moveTo>
                <a:lnTo>
                  <a:pt x="2254162" y="0"/>
                </a:lnTo>
                <a:lnTo>
                  <a:pt x="2254162" y="2817703"/>
                </a:lnTo>
                <a:lnTo>
                  <a:pt x="0" y="2817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7561" y="4768170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204846" y="9566896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28422" y="2160405"/>
            <a:ext cx="4236448" cy="6057460"/>
          </a:xfrm>
          <a:custGeom>
            <a:avLst/>
            <a:gdLst/>
            <a:ahLst/>
            <a:cxnLst/>
            <a:rect r="r" b="b" t="t" l="l"/>
            <a:pathLst>
              <a:path h="6057460" w="4236448">
                <a:moveTo>
                  <a:pt x="0" y="0"/>
                </a:moveTo>
                <a:lnTo>
                  <a:pt x="4236448" y="0"/>
                </a:lnTo>
                <a:lnTo>
                  <a:pt x="4236448" y="6057460"/>
                </a:lnTo>
                <a:lnTo>
                  <a:pt x="0" y="605746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71149" y="2160405"/>
            <a:ext cx="4310003" cy="6047294"/>
          </a:xfrm>
          <a:custGeom>
            <a:avLst/>
            <a:gdLst/>
            <a:ahLst/>
            <a:cxnLst/>
            <a:rect r="r" b="b" t="t" l="l"/>
            <a:pathLst>
              <a:path h="6047294" w="4310003">
                <a:moveTo>
                  <a:pt x="0" y="0"/>
                </a:moveTo>
                <a:lnTo>
                  <a:pt x="4310002" y="0"/>
                </a:lnTo>
                <a:lnTo>
                  <a:pt x="4310002" y="6047294"/>
                </a:lnTo>
                <a:lnTo>
                  <a:pt x="0" y="604729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24719" y="3790270"/>
            <a:ext cx="5068354" cy="2089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KEY STAGE 1 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1234081">
            <a:off x="318773" y="6974922"/>
            <a:ext cx="2411893" cy="3604732"/>
          </a:xfrm>
          <a:custGeom>
            <a:avLst/>
            <a:gdLst/>
            <a:ahLst/>
            <a:cxnLst/>
            <a:rect r="r" b="b" t="t" l="l"/>
            <a:pathLst>
              <a:path h="3604732" w="2411893">
                <a:moveTo>
                  <a:pt x="0" y="0"/>
                </a:moveTo>
                <a:lnTo>
                  <a:pt x="2411893" y="0"/>
                </a:lnTo>
                <a:lnTo>
                  <a:pt x="2411893" y="3604731"/>
                </a:lnTo>
                <a:lnTo>
                  <a:pt x="0" y="36047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04467">
            <a:off x="4344480" y="-224111"/>
            <a:ext cx="1859253" cy="3156139"/>
          </a:xfrm>
          <a:custGeom>
            <a:avLst/>
            <a:gdLst/>
            <a:ahLst/>
            <a:cxnLst/>
            <a:rect r="r" b="b" t="t" l="l"/>
            <a:pathLst>
              <a:path h="3156139" w="1859253">
                <a:moveTo>
                  <a:pt x="0" y="0"/>
                </a:moveTo>
                <a:lnTo>
                  <a:pt x="1859252" y="0"/>
                </a:lnTo>
                <a:lnTo>
                  <a:pt x="1859252" y="3156139"/>
                </a:lnTo>
                <a:lnTo>
                  <a:pt x="0" y="31561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046202" y="7168615"/>
            <a:ext cx="2455808" cy="2607519"/>
          </a:xfrm>
          <a:custGeom>
            <a:avLst/>
            <a:gdLst/>
            <a:ahLst/>
            <a:cxnLst/>
            <a:rect r="r" b="b" t="t" l="l"/>
            <a:pathLst>
              <a:path h="2607519" w="2455808">
                <a:moveTo>
                  <a:pt x="0" y="0"/>
                </a:moveTo>
                <a:lnTo>
                  <a:pt x="2455808" y="0"/>
                </a:lnTo>
                <a:lnTo>
                  <a:pt x="2455808" y="2607518"/>
                </a:lnTo>
                <a:lnTo>
                  <a:pt x="0" y="26075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100000">
            <a:off x="-98381" y="741810"/>
            <a:ext cx="2254163" cy="2817703"/>
          </a:xfrm>
          <a:custGeom>
            <a:avLst/>
            <a:gdLst/>
            <a:ahLst/>
            <a:cxnLst/>
            <a:rect r="r" b="b" t="t" l="l"/>
            <a:pathLst>
              <a:path h="2817703" w="2254163">
                <a:moveTo>
                  <a:pt x="0" y="0"/>
                </a:moveTo>
                <a:lnTo>
                  <a:pt x="2254162" y="0"/>
                </a:lnTo>
                <a:lnTo>
                  <a:pt x="2254162" y="2817703"/>
                </a:lnTo>
                <a:lnTo>
                  <a:pt x="0" y="2817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7561" y="4768170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204846" y="9566896"/>
            <a:ext cx="1034595" cy="1073636"/>
          </a:xfrm>
          <a:custGeom>
            <a:avLst/>
            <a:gdLst/>
            <a:ahLst/>
            <a:cxnLst/>
            <a:rect r="r" b="b" t="t" l="l"/>
            <a:pathLst>
              <a:path h="1073636" w="1034595">
                <a:moveTo>
                  <a:pt x="0" y="0"/>
                </a:moveTo>
                <a:lnTo>
                  <a:pt x="1034595" y="0"/>
                </a:lnTo>
                <a:lnTo>
                  <a:pt x="1034595" y="1073636"/>
                </a:lnTo>
                <a:lnTo>
                  <a:pt x="0" y="1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249230" y="1245144"/>
            <a:ext cx="5459376" cy="7766402"/>
          </a:xfrm>
          <a:custGeom>
            <a:avLst/>
            <a:gdLst/>
            <a:ahLst/>
            <a:cxnLst/>
            <a:rect r="r" b="b" t="t" l="l"/>
            <a:pathLst>
              <a:path h="7766402" w="5459376">
                <a:moveTo>
                  <a:pt x="0" y="0"/>
                </a:moveTo>
                <a:lnTo>
                  <a:pt x="5459376" y="0"/>
                </a:lnTo>
                <a:lnTo>
                  <a:pt x="5459376" y="7766403"/>
                </a:lnTo>
                <a:lnTo>
                  <a:pt x="0" y="77664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24719" y="3790270"/>
            <a:ext cx="5068354" cy="2089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KEY STAGE 2 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99208" y="6540381"/>
            <a:ext cx="3727879" cy="2522656"/>
            <a:chOff x="0" y="0"/>
            <a:chExt cx="981828" cy="6644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81828" cy="664403"/>
            </a:xfrm>
            <a:custGeom>
              <a:avLst/>
              <a:gdLst/>
              <a:ahLst/>
              <a:cxnLst/>
              <a:rect r="r" b="b" t="t" l="l"/>
              <a:pathLst>
                <a:path h="664403" w="981828">
                  <a:moveTo>
                    <a:pt x="78917" y="0"/>
                  </a:moveTo>
                  <a:lnTo>
                    <a:pt x="902911" y="0"/>
                  </a:lnTo>
                  <a:cubicBezTo>
                    <a:pt x="946496" y="0"/>
                    <a:pt x="981828" y="35332"/>
                    <a:pt x="981828" y="78917"/>
                  </a:cubicBezTo>
                  <a:lnTo>
                    <a:pt x="981828" y="585486"/>
                  </a:lnTo>
                  <a:cubicBezTo>
                    <a:pt x="981828" y="606416"/>
                    <a:pt x="973514" y="626489"/>
                    <a:pt x="958714" y="641289"/>
                  </a:cubicBezTo>
                  <a:cubicBezTo>
                    <a:pt x="943914" y="656089"/>
                    <a:pt x="923841" y="664403"/>
                    <a:pt x="902911" y="664403"/>
                  </a:cubicBezTo>
                  <a:lnTo>
                    <a:pt x="78917" y="664403"/>
                  </a:lnTo>
                  <a:cubicBezTo>
                    <a:pt x="57987" y="664403"/>
                    <a:pt x="37914" y="656089"/>
                    <a:pt x="23114" y="641289"/>
                  </a:cubicBezTo>
                  <a:cubicBezTo>
                    <a:pt x="8314" y="626489"/>
                    <a:pt x="0" y="606416"/>
                    <a:pt x="0" y="585486"/>
                  </a:cubicBezTo>
                  <a:lnTo>
                    <a:pt x="0" y="78917"/>
                  </a:lnTo>
                  <a:cubicBezTo>
                    <a:pt x="0" y="57987"/>
                    <a:pt x="8314" y="37914"/>
                    <a:pt x="23114" y="23114"/>
                  </a:cubicBezTo>
                  <a:cubicBezTo>
                    <a:pt x="37914" y="8314"/>
                    <a:pt x="57987" y="0"/>
                    <a:pt x="78917" y="0"/>
                  </a:cubicBezTo>
                  <a:close/>
                </a:path>
              </a:pathLst>
            </a:custGeom>
            <a:solidFill>
              <a:srgbClr val="F7DCDE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981828" cy="712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78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455624" y="6540381"/>
            <a:ext cx="3727879" cy="2522656"/>
            <a:chOff x="0" y="0"/>
            <a:chExt cx="981828" cy="6644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1828" cy="664403"/>
            </a:xfrm>
            <a:custGeom>
              <a:avLst/>
              <a:gdLst/>
              <a:ahLst/>
              <a:cxnLst/>
              <a:rect r="r" b="b" t="t" l="l"/>
              <a:pathLst>
                <a:path h="664403" w="981828">
                  <a:moveTo>
                    <a:pt x="78917" y="0"/>
                  </a:moveTo>
                  <a:lnTo>
                    <a:pt x="902911" y="0"/>
                  </a:lnTo>
                  <a:cubicBezTo>
                    <a:pt x="946496" y="0"/>
                    <a:pt x="981828" y="35332"/>
                    <a:pt x="981828" y="78917"/>
                  </a:cubicBezTo>
                  <a:lnTo>
                    <a:pt x="981828" y="585486"/>
                  </a:lnTo>
                  <a:cubicBezTo>
                    <a:pt x="981828" y="606416"/>
                    <a:pt x="973514" y="626489"/>
                    <a:pt x="958714" y="641289"/>
                  </a:cubicBezTo>
                  <a:cubicBezTo>
                    <a:pt x="943914" y="656089"/>
                    <a:pt x="923841" y="664403"/>
                    <a:pt x="902911" y="664403"/>
                  </a:cubicBezTo>
                  <a:lnTo>
                    <a:pt x="78917" y="664403"/>
                  </a:lnTo>
                  <a:cubicBezTo>
                    <a:pt x="57987" y="664403"/>
                    <a:pt x="37914" y="656089"/>
                    <a:pt x="23114" y="641289"/>
                  </a:cubicBezTo>
                  <a:cubicBezTo>
                    <a:pt x="8314" y="626489"/>
                    <a:pt x="0" y="606416"/>
                    <a:pt x="0" y="585486"/>
                  </a:cubicBezTo>
                  <a:lnTo>
                    <a:pt x="0" y="78917"/>
                  </a:lnTo>
                  <a:cubicBezTo>
                    <a:pt x="0" y="57987"/>
                    <a:pt x="8314" y="37914"/>
                    <a:pt x="23114" y="23114"/>
                  </a:cubicBezTo>
                  <a:cubicBezTo>
                    <a:pt x="37914" y="8314"/>
                    <a:pt x="57987" y="0"/>
                    <a:pt x="78917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981828" cy="712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78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460913" y="6413576"/>
            <a:ext cx="3727879" cy="2522656"/>
            <a:chOff x="0" y="0"/>
            <a:chExt cx="981828" cy="6644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81828" cy="664403"/>
            </a:xfrm>
            <a:custGeom>
              <a:avLst/>
              <a:gdLst/>
              <a:ahLst/>
              <a:cxnLst/>
              <a:rect r="r" b="b" t="t" l="l"/>
              <a:pathLst>
                <a:path h="664403" w="981828">
                  <a:moveTo>
                    <a:pt x="78917" y="0"/>
                  </a:moveTo>
                  <a:lnTo>
                    <a:pt x="902911" y="0"/>
                  </a:lnTo>
                  <a:cubicBezTo>
                    <a:pt x="946496" y="0"/>
                    <a:pt x="981828" y="35332"/>
                    <a:pt x="981828" y="78917"/>
                  </a:cubicBezTo>
                  <a:lnTo>
                    <a:pt x="981828" y="585486"/>
                  </a:lnTo>
                  <a:cubicBezTo>
                    <a:pt x="981828" y="606416"/>
                    <a:pt x="973514" y="626489"/>
                    <a:pt x="958714" y="641289"/>
                  </a:cubicBezTo>
                  <a:cubicBezTo>
                    <a:pt x="943914" y="656089"/>
                    <a:pt x="923841" y="664403"/>
                    <a:pt x="902911" y="664403"/>
                  </a:cubicBezTo>
                  <a:lnTo>
                    <a:pt x="78917" y="664403"/>
                  </a:lnTo>
                  <a:cubicBezTo>
                    <a:pt x="57987" y="664403"/>
                    <a:pt x="37914" y="656089"/>
                    <a:pt x="23114" y="641289"/>
                  </a:cubicBezTo>
                  <a:cubicBezTo>
                    <a:pt x="8314" y="626489"/>
                    <a:pt x="0" y="606416"/>
                    <a:pt x="0" y="585486"/>
                  </a:cubicBezTo>
                  <a:lnTo>
                    <a:pt x="0" y="78917"/>
                  </a:lnTo>
                  <a:cubicBezTo>
                    <a:pt x="0" y="57987"/>
                    <a:pt x="8314" y="37914"/>
                    <a:pt x="23114" y="23114"/>
                  </a:cubicBezTo>
                  <a:cubicBezTo>
                    <a:pt x="37914" y="8314"/>
                    <a:pt x="57987" y="0"/>
                    <a:pt x="78917" y="0"/>
                  </a:cubicBezTo>
                  <a:close/>
                </a:path>
              </a:pathLst>
            </a:custGeom>
            <a:solidFill>
              <a:srgbClr val="FFE680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981828" cy="712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780"/>
                </a:lnSpc>
              </a:pPr>
            </a:p>
          </p:txBody>
        </p:sp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163140" y="6898507"/>
            <a:ext cx="1956430" cy="1552793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1355136" y="6888715"/>
            <a:ext cx="1956430" cy="1552793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2063027" y="3598279"/>
            <a:ext cx="1800240" cy="1800240"/>
          </a:xfrm>
          <a:custGeom>
            <a:avLst/>
            <a:gdLst/>
            <a:ahLst/>
            <a:cxnLst/>
            <a:rect r="r" b="b" t="t" l="l"/>
            <a:pathLst>
              <a:path h="1800240" w="1800240">
                <a:moveTo>
                  <a:pt x="0" y="0"/>
                </a:moveTo>
                <a:lnTo>
                  <a:pt x="1800240" y="0"/>
                </a:lnTo>
                <a:lnTo>
                  <a:pt x="1800240" y="1800240"/>
                </a:lnTo>
                <a:lnTo>
                  <a:pt x="0" y="18002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084121" y="3398865"/>
            <a:ext cx="2101760" cy="2101760"/>
          </a:xfrm>
          <a:custGeom>
            <a:avLst/>
            <a:gdLst/>
            <a:ahLst/>
            <a:cxnLst/>
            <a:rect r="r" b="b" t="t" l="l"/>
            <a:pathLst>
              <a:path h="2101760" w="2101760">
                <a:moveTo>
                  <a:pt x="0" y="0"/>
                </a:moveTo>
                <a:lnTo>
                  <a:pt x="2101760" y="0"/>
                </a:lnTo>
                <a:lnTo>
                  <a:pt x="2101760" y="2101761"/>
                </a:lnTo>
                <a:lnTo>
                  <a:pt x="0" y="21017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404744" y="3511716"/>
            <a:ext cx="2101760" cy="2101760"/>
          </a:xfrm>
          <a:custGeom>
            <a:avLst/>
            <a:gdLst/>
            <a:ahLst/>
            <a:cxnLst/>
            <a:rect r="r" b="b" t="t" l="l"/>
            <a:pathLst>
              <a:path h="2101760" w="2101760">
                <a:moveTo>
                  <a:pt x="0" y="0"/>
                </a:moveTo>
                <a:lnTo>
                  <a:pt x="2101760" y="0"/>
                </a:lnTo>
                <a:lnTo>
                  <a:pt x="2101760" y="2101760"/>
                </a:lnTo>
                <a:lnTo>
                  <a:pt x="0" y="2101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347629" y="3511716"/>
            <a:ext cx="1973367" cy="1973367"/>
          </a:xfrm>
          <a:custGeom>
            <a:avLst/>
            <a:gdLst/>
            <a:ahLst/>
            <a:cxnLst/>
            <a:rect r="r" b="b" t="t" l="l"/>
            <a:pathLst>
              <a:path h="1973367" w="1973367">
                <a:moveTo>
                  <a:pt x="0" y="0"/>
                </a:moveTo>
                <a:lnTo>
                  <a:pt x="1973367" y="0"/>
                </a:lnTo>
                <a:lnTo>
                  <a:pt x="1973367" y="1973367"/>
                </a:lnTo>
                <a:lnTo>
                  <a:pt x="0" y="19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200843" y="3541214"/>
            <a:ext cx="1943869" cy="1943869"/>
          </a:xfrm>
          <a:custGeom>
            <a:avLst/>
            <a:gdLst/>
            <a:ahLst/>
            <a:cxnLst/>
            <a:rect r="r" b="b" t="t" l="l"/>
            <a:pathLst>
              <a:path h="1943869" w="1943869">
                <a:moveTo>
                  <a:pt x="0" y="0"/>
                </a:moveTo>
                <a:lnTo>
                  <a:pt x="1943869" y="0"/>
                </a:lnTo>
                <a:lnTo>
                  <a:pt x="1943869" y="1943869"/>
                </a:lnTo>
                <a:lnTo>
                  <a:pt x="0" y="194386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484655" y="7099911"/>
            <a:ext cx="2956984" cy="117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6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Your teacher will hand out the application forms.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963147" y="537104"/>
            <a:ext cx="12361705" cy="194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60"/>
              </a:lnSpc>
            </a:pPr>
            <a:r>
              <a:rPr lang="en-US" sz="114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KEY DATES - THIS WEEK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841072" y="7031454"/>
            <a:ext cx="2956984" cy="1569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6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Children who would like to apply can complete a form.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846361" y="6719179"/>
            <a:ext cx="2956984" cy="1569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6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Please hand your completed form to your classroom teacher by Friday.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84655" y="5765876"/>
            <a:ext cx="3342432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MONDAY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972379" y="5765876"/>
            <a:ext cx="2956984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THIS WEEK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846361" y="5609069"/>
            <a:ext cx="2956984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FRIDAY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99208" y="6540381"/>
            <a:ext cx="3727879" cy="2522656"/>
            <a:chOff x="0" y="0"/>
            <a:chExt cx="981828" cy="6644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81828" cy="664403"/>
            </a:xfrm>
            <a:custGeom>
              <a:avLst/>
              <a:gdLst/>
              <a:ahLst/>
              <a:cxnLst/>
              <a:rect r="r" b="b" t="t" l="l"/>
              <a:pathLst>
                <a:path h="664403" w="981828">
                  <a:moveTo>
                    <a:pt x="78917" y="0"/>
                  </a:moveTo>
                  <a:lnTo>
                    <a:pt x="902911" y="0"/>
                  </a:lnTo>
                  <a:cubicBezTo>
                    <a:pt x="946496" y="0"/>
                    <a:pt x="981828" y="35332"/>
                    <a:pt x="981828" y="78917"/>
                  </a:cubicBezTo>
                  <a:lnTo>
                    <a:pt x="981828" y="585486"/>
                  </a:lnTo>
                  <a:cubicBezTo>
                    <a:pt x="981828" y="606416"/>
                    <a:pt x="973514" y="626489"/>
                    <a:pt x="958714" y="641289"/>
                  </a:cubicBezTo>
                  <a:cubicBezTo>
                    <a:pt x="943914" y="656089"/>
                    <a:pt x="923841" y="664403"/>
                    <a:pt x="902911" y="664403"/>
                  </a:cubicBezTo>
                  <a:lnTo>
                    <a:pt x="78917" y="664403"/>
                  </a:lnTo>
                  <a:cubicBezTo>
                    <a:pt x="57987" y="664403"/>
                    <a:pt x="37914" y="656089"/>
                    <a:pt x="23114" y="641289"/>
                  </a:cubicBezTo>
                  <a:cubicBezTo>
                    <a:pt x="8314" y="626489"/>
                    <a:pt x="0" y="606416"/>
                    <a:pt x="0" y="585486"/>
                  </a:cubicBezTo>
                  <a:lnTo>
                    <a:pt x="0" y="78917"/>
                  </a:lnTo>
                  <a:cubicBezTo>
                    <a:pt x="0" y="57987"/>
                    <a:pt x="8314" y="37914"/>
                    <a:pt x="23114" y="23114"/>
                  </a:cubicBezTo>
                  <a:cubicBezTo>
                    <a:pt x="37914" y="8314"/>
                    <a:pt x="57987" y="0"/>
                    <a:pt x="78917" y="0"/>
                  </a:cubicBezTo>
                  <a:close/>
                </a:path>
              </a:pathLst>
            </a:custGeom>
            <a:solidFill>
              <a:srgbClr val="F7DCDE"/>
            </a:solidFill>
            <a:ln cap="rnd">
              <a:noFill/>
              <a:prstDash val="sysDot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981828" cy="712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78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455624" y="6540381"/>
            <a:ext cx="3727879" cy="2522656"/>
            <a:chOff x="0" y="0"/>
            <a:chExt cx="981828" cy="66440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1828" cy="664403"/>
            </a:xfrm>
            <a:custGeom>
              <a:avLst/>
              <a:gdLst/>
              <a:ahLst/>
              <a:cxnLst/>
              <a:rect r="r" b="b" t="t" l="l"/>
              <a:pathLst>
                <a:path h="664403" w="981828">
                  <a:moveTo>
                    <a:pt x="78917" y="0"/>
                  </a:moveTo>
                  <a:lnTo>
                    <a:pt x="902911" y="0"/>
                  </a:lnTo>
                  <a:cubicBezTo>
                    <a:pt x="946496" y="0"/>
                    <a:pt x="981828" y="35332"/>
                    <a:pt x="981828" y="78917"/>
                  </a:cubicBezTo>
                  <a:lnTo>
                    <a:pt x="981828" y="585486"/>
                  </a:lnTo>
                  <a:cubicBezTo>
                    <a:pt x="981828" y="606416"/>
                    <a:pt x="973514" y="626489"/>
                    <a:pt x="958714" y="641289"/>
                  </a:cubicBezTo>
                  <a:cubicBezTo>
                    <a:pt x="943914" y="656089"/>
                    <a:pt x="923841" y="664403"/>
                    <a:pt x="902911" y="664403"/>
                  </a:cubicBezTo>
                  <a:lnTo>
                    <a:pt x="78917" y="664403"/>
                  </a:lnTo>
                  <a:cubicBezTo>
                    <a:pt x="57987" y="664403"/>
                    <a:pt x="37914" y="656089"/>
                    <a:pt x="23114" y="641289"/>
                  </a:cubicBezTo>
                  <a:cubicBezTo>
                    <a:pt x="8314" y="626489"/>
                    <a:pt x="0" y="606416"/>
                    <a:pt x="0" y="585486"/>
                  </a:cubicBezTo>
                  <a:lnTo>
                    <a:pt x="0" y="78917"/>
                  </a:lnTo>
                  <a:cubicBezTo>
                    <a:pt x="0" y="57987"/>
                    <a:pt x="8314" y="37914"/>
                    <a:pt x="23114" y="23114"/>
                  </a:cubicBezTo>
                  <a:cubicBezTo>
                    <a:pt x="37914" y="8314"/>
                    <a:pt x="57987" y="0"/>
                    <a:pt x="78917" y="0"/>
                  </a:cubicBezTo>
                  <a:close/>
                </a:path>
              </a:pathLst>
            </a:custGeom>
            <a:solidFill>
              <a:srgbClr val="BDDBDD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981828" cy="712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78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460913" y="6413576"/>
            <a:ext cx="3727879" cy="2522656"/>
            <a:chOff x="0" y="0"/>
            <a:chExt cx="981828" cy="6644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81828" cy="664403"/>
            </a:xfrm>
            <a:custGeom>
              <a:avLst/>
              <a:gdLst/>
              <a:ahLst/>
              <a:cxnLst/>
              <a:rect r="r" b="b" t="t" l="l"/>
              <a:pathLst>
                <a:path h="664403" w="981828">
                  <a:moveTo>
                    <a:pt x="78917" y="0"/>
                  </a:moveTo>
                  <a:lnTo>
                    <a:pt x="902911" y="0"/>
                  </a:lnTo>
                  <a:cubicBezTo>
                    <a:pt x="946496" y="0"/>
                    <a:pt x="981828" y="35332"/>
                    <a:pt x="981828" y="78917"/>
                  </a:cubicBezTo>
                  <a:lnTo>
                    <a:pt x="981828" y="585486"/>
                  </a:lnTo>
                  <a:cubicBezTo>
                    <a:pt x="981828" y="606416"/>
                    <a:pt x="973514" y="626489"/>
                    <a:pt x="958714" y="641289"/>
                  </a:cubicBezTo>
                  <a:cubicBezTo>
                    <a:pt x="943914" y="656089"/>
                    <a:pt x="923841" y="664403"/>
                    <a:pt x="902911" y="664403"/>
                  </a:cubicBezTo>
                  <a:lnTo>
                    <a:pt x="78917" y="664403"/>
                  </a:lnTo>
                  <a:cubicBezTo>
                    <a:pt x="57987" y="664403"/>
                    <a:pt x="37914" y="656089"/>
                    <a:pt x="23114" y="641289"/>
                  </a:cubicBezTo>
                  <a:cubicBezTo>
                    <a:pt x="8314" y="626489"/>
                    <a:pt x="0" y="606416"/>
                    <a:pt x="0" y="585486"/>
                  </a:cubicBezTo>
                  <a:lnTo>
                    <a:pt x="0" y="78917"/>
                  </a:lnTo>
                  <a:cubicBezTo>
                    <a:pt x="0" y="57987"/>
                    <a:pt x="8314" y="37914"/>
                    <a:pt x="23114" y="23114"/>
                  </a:cubicBezTo>
                  <a:cubicBezTo>
                    <a:pt x="37914" y="8314"/>
                    <a:pt x="57987" y="0"/>
                    <a:pt x="78917" y="0"/>
                  </a:cubicBezTo>
                  <a:close/>
                </a:path>
              </a:pathLst>
            </a:custGeom>
            <a:solidFill>
              <a:srgbClr val="FFE680"/>
            </a:solidFill>
            <a:ln cap="rnd">
              <a:noFill/>
              <a:prstDash val="sysDot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981828" cy="712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780"/>
                </a:lnSpc>
              </a:pPr>
            </a:p>
          </p:txBody>
        </p:sp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163140" y="6898507"/>
            <a:ext cx="1956430" cy="1552793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1355136" y="6888715"/>
            <a:ext cx="1956430" cy="1552793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2641400" y="3598279"/>
            <a:ext cx="1902346" cy="1902346"/>
          </a:xfrm>
          <a:custGeom>
            <a:avLst/>
            <a:gdLst/>
            <a:ahLst/>
            <a:cxnLst/>
            <a:rect r="r" b="b" t="t" l="l"/>
            <a:pathLst>
              <a:path h="1902346" w="1902346">
                <a:moveTo>
                  <a:pt x="0" y="0"/>
                </a:moveTo>
                <a:lnTo>
                  <a:pt x="1902346" y="0"/>
                </a:lnTo>
                <a:lnTo>
                  <a:pt x="1902346" y="1902347"/>
                </a:lnTo>
                <a:lnTo>
                  <a:pt x="0" y="190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273972" y="3478734"/>
            <a:ext cx="2101760" cy="2101760"/>
          </a:xfrm>
          <a:custGeom>
            <a:avLst/>
            <a:gdLst/>
            <a:ahLst/>
            <a:cxnLst/>
            <a:rect r="r" b="b" t="t" l="l"/>
            <a:pathLst>
              <a:path h="2101760" w="2101760">
                <a:moveTo>
                  <a:pt x="0" y="0"/>
                </a:moveTo>
                <a:lnTo>
                  <a:pt x="2101761" y="0"/>
                </a:lnTo>
                <a:lnTo>
                  <a:pt x="2101761" y="2101760"/>
                </a:lnTo>
                <a:lnTo>
                  <a:pt x="0" y="21017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144173" y="3598279"/>
            <a:ext cx="2101760" cy="2101760"/>
          </a:xfrm>
          <a:custGeom>
            <a:avLst/>
            <a:gdLst/>
            <a:ahLst/>
            <a:cxnLst/>
            <a:rect r="r" b="b" t="t" l="l"/>
            <a:pathLst>
              <a:path h="2101760" w="2101760">
                <a:moveTo>
                  <a:pt x="0" y="0"/>
                </a:moveTo>
                <a:lnTo>
                  <a:pt x="2101760" y="0"/>
                </a:lnTo>
                <a:lnTo>
                  <a:pt x="2101760" y="2101761"/>
                </a:lnTo>
                <a:lnTo>
                  <a:pt x="0" y="2101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05972" y="3398865"/>
            <a:ext cx="1609721" cy="1999654"/>
          </a:xfrm>
          <a:custGeom>
            <a:avLst/>
            <a:gdLst/>
            <a:ahLst/>
            <a:cxnLst/>
            <a:rect r="r" b="b" t="t" l="l"/>
            <a:pathLst>
              <a:path h="1999654" w="1609721">
                <a:moveTo>
                  <a:pt x="0" y="0"/>
                </a:moveTo>
                <a:lnTo>
                  <a:pt x="1609722" y="0"/>
                </a:lnTo>
                <a:lnTo>
                  <a:pt x="1609722" y="1999654"/>
                </a:lnTo>
                <a:lnTo>
                  <a:pt x="0" y="19996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484655" y="7099911"/>
            <a:ext cx="2956984" cy="1178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6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We will vote on Monday in the school hall.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963147" y="537104"/>
            <a:ext cx="12361705" cy="194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60"/>
              </a:lnSpc>
            </a:pPr>
            <a:r>
              <a:rPr lang="en-US" sz="11400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KEY DATES - NEXT WEEK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41072" y="7031454"/>
            <a:ext cx="2956984" cy="1569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6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School Council will be announced on Tuesday.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846361" y="6719179"/>
            <a:ext cx="2956984" cy="195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800" spc="67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Our first School Council meeting will take place on Friday at 12.30 pm.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84655" y="5765876"/>
            <a:ext cx="3342432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MONDAY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972379" y="5765876"/>
            <a:ext cx="2956984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THIS WEEK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846361" y="5687473"/>
            <a:ext cx="2956984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sz="4499" spc="107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FRIDAY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43000" y="0"/>
            <a:ext cx="20574000" cy="10287000"/>
            <a:chOff x="0" y="0"/>
            <a:chExt cx="2743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371600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1089855">
            <a:off x="-299396" y="6877370"/>
            <a:ext cx="2411893" cy="3604732"/>
          </a:xfrm>
          <a:custGeom>
            <a:avLst/>
            <a:gdLst/>
            <a:ahLst/>
            <a:cxnLst/>
            <a:rect r="r" b="b" t="t" l="l"/>
            <a:pathLst>
              <a:path h="3604732" w="2411893">
                <a:moveTo>
                  <a:pt x="0" y="0"/>
                </a:moveTo>
                <a:lnTo>
                  <a:pt x="2411893" y="0"/>
                </a:lnTo>
                <a:lnTo>
                  <a:pt x="2411893" y="3604732"/>
                </a:lnTo>
                <a:lnTo>
                  <a:pt x="0" y="3604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76807">
            <a:off x="12528445" y="8416821"/>
            <a:ext cx="2607052" cy="2545431"/>
          </a:xfrm>
          <a:custGeom>
            <a:avLst/>
            <a:gdLst/>
            <a:ahLst/>
            <a:cxnLst/>
            <a:rect r="r" b="b" t="t" l="l"/>
            <a:pathLst>
              <a:path h="2545431" w="2607052">
                <a:moveTo>
                  <a:pt x="0" y="0"/>
                </a:moveTo>
                <a:lnTo>
                  <a:pt x="2607051" y="0"/>
                </a:lnTo>
                <a:lnTo>
                  <a:pt x="2607051" y="2545431"/>
                </a:lnTo>
                <a:lnTo>
                  <a:pt x="0" y="25454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219499">
            <a:off x="16073308" y="7799026"/>
            <a:ext cx="2371983" cy="2918548"/>
          </a:xfrm>
          <a:custGeom>
            <a:avLst/>
            <a:gdLst/>
            <a:ahLst/>
            <a:cxnLst/>
            <a:rect r="r" b="b" t="t" l="l"/>
            <a:pathLst>
              <a:path h="2918548" w="2371983">
                <a:moveTo>
                  <a:pt x="0" y="0"/>
                </a:moveTo>
                <a:lnTo>
                  <a:pt x="2371984" y="0"/>
                </a:lnTo>
                <a:lnTo>
                  <a:pt x="2371984" y="2918548"/>
                </a:lnTo>
                <a:lnTo>
                  <a:pt x="0" y="29185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323667">
            <a:off x="-656308" y="-207276"/>
            <a:ext cx="3451494" cy="2792572"/>
          </a:xfrm>
          <a:custGeom>
            <a:avLst/>
            <a:gdLst/>
            <a:ahLst/>
            <a:cxnLst/>
            <a:rect r="r" b="b" t="t" l="l"/>
            <a:pathLst>
              <a:path h="2792572" w="3451494">
                <a:moveTo>
                  <a:pt x="0" y="0"/>
                </a:moveTo>
                <a:lnTo>
                  <a:pt x="3451494" y="0"/>
                </a:lnTo>
                <a:lnTo>
                  <a:pt x="3451494" y="2792572"/>
                </a:lnTo>
                <a:lnTo>
                  <a:pt x="0" y="2792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314366">
            <a:off x="-639286" y="3554774"/>
            <a:ext cx="2389637" cy="2687731"/>
          </a:xfrm>
          <a:custGeom>
            <a:avLst/>
            <a:gdLst/>
            <a:ahLst/>
            <a:cxnLst/>
            <a:rect r="r" b="b" t="t" l="l"/>
            <a:pathLst>
              <a:path h="2687731" w="2389637">
                <a:moveTo>
                  <a:pt x="0" y="0"/>
                </a:moveTo>
                <a:lnTo>
                  <a:pt x="2389637" y="0"/>
                </a:lnTo>
                <a:lnTo>
                  <a:pt x="2389637" y="2687730"/>
                </a:lnTo>
                <a:lnTo>
                  <a:pt x="0" y="26877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164345">
            <a:off x="11761900" y="-852833"/>
            <a:ext cx="2211325" cy="3048192"/>
          </a:xfrm>
          <a:custGeom>
            <a:avLst/>
            <a:gdLst/>
            <a:ahLst/>
            <a:cxnLst/>
            <a:rect r="r" b="b" t="t" l="l"/>
            <a:pathLst>
              <a:path h="3048192" w="2211325">
                <a:moveTo>
                  <a:pt x="0" y="0"/>
                </a:moveTo>
                <a:lnTo>
                  <a:pt x="2211324" y="0"/>
                </a:lnTo>
                <a:lnTo>
                  <a:pt x="2211324" y="3048192"/>
                </a:lnTo>
                <a:lnTo>
                  <a:pt x="0" y="30481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424778">
            <a:off x="8236169" y="-793906"/>
            <a:ext cx="1390578" cy="2930336"/>
          </a:xfrm>
          <a:custGeom>
            <a:avLst/>
            <a:gdLst/>
            <a:ahLst/>
            <a:cxnLst/>
            <a:rect r="r" b="b" t="t" l="l"/>
            <a:pathLst>
              <a:path h="2930336" w="1390578">
                <a:moveTo>
                  <a:pt x="0" y="0"/>
                </a:moveTo>
                <a:lnTo>
                  <a:pt x="1390578" y="0"/>
                </a:lnTo>
                <a:lnTo>
                  <a:pt x="1390578" y="2930337"/>
                </a:lnTo>
                <a:lnTo>
                  <a:pt x="0" y="293033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48103">
            <a:off x="15740287" y="-221643"/>
            <a:ext cx="2127856" cy="2500685"/>
          </a:xfrm>
          <a:custGeom>
            <a:avLst/>
            <a:gdLst/>
            <a:ahLst/>
            <a:cxnLst/>
            <a:rect r="r" b="b" t="t" l="l"/>
            <a:pathLst>
              <a:path h="2500685" w="2127856">
                <a:moveTo>
                  <a:pt x="0" y="0"/>
                </a:moveTo>
                <a:lnTo>
                  <a:pt x="2127856" y="0"/>
                </a:lnTo>
                <a:lnTo>
                  <a:pt x="2127856" y="2500686"/>
                </a:lnTo>
                <a:lnTo>
                  <a:pt x="0" y="250068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52214" y="8502210"/>
            <a:ext cx="3383573" cy="2374653"/>
          </a:xfrm>
          <a:custGeom>
            <a:avLst/>
            <a:gdLst/>
            <a:ahLst/>
            <a:cxnLst/>
            <a:rect r="r" b="b" t="t" l="l"/>
            <a:pathLst>
              <a:path h="2374653" w="3383573">
                <a:moveTo>
                  <a:pt x="0" y="0"/>
                </a:moveTo>
                <a:lnTo>
                  <a:pt x="3383572" y="0"/>
                </a:lnTo>
                <a:lnTo>
                  <a:pt x="3383572" y="2374653"/>
                </a:lnTo>
                <a:lnTo>
                  <a:pt x="0" y="23746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164156">
            <a:off x="3566388" y="8696290"/>
            <a:ext cx="2576819" cy="1986493"/>
          </a:xfrm>
          <a:custGeom>
            <a:avLst/>
            <a:gdLst/>
            <a:ahLst/>
            <a:cxnLst/>
            <a:rect r="r" b="b" t="t" l="l"/>
            <a:pathLst>
              <a:path h="1986493" w="2576819">
                <a:moveTo>
                  <a:pt x="0" y="0"/>
                </a:moveTo>
                <a:lnTo>
                  <a:pt x="2576819" y="0"/>
                </a:lnTo>
                <a:lnTo>
                  <a:pt x="2576819" y="1986493"/>
                </a:lnTo>
                <a:lnTo>
                  <a:pt x="0" y="198649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844162">
            <a:off x="16663331" y="3421653"/>
            <a:ext cx="1859253" cy="3156139"/>
          </a:xfrm>
          <a:custGeom>
            <a:avLst/>
            <a:gdLst/>
            <a:ahLst/>
            <a:cxnLst/>
            <a:rect r="r" b="b" t="t" l="l"/>
            <a:pathLst>
              <a:path h="3156139" w="1859253">
                <a:moveTo>
                  <a:pt x="0" y="0"/>
                </a:moveTo>
                <a:lnTo>
                  <a:pt x="1859252" y="0"/>
                </a:lnTo>
                <a:lnTo>
                  <a:pt x="1859252" y="3156139"/>
                </a:lnTo>
                <a:lnTo>
                  <a:pt x="0" y="315613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6669401">
            <a:off x="3903195" y="-602485"/>
            <a:ext cx="2254163" cy="2817703"/>
          </a:xfrm>
          <a:custGeom>
            <a:avLst/>
            <a:gdLst/>
            <a:ahLst/>
            <a:cxnLst/>
            <a:rect r="r" b="b" t="t" l="l"/>
            <a:pathLst>
              <a:path h="2817703" w="2254163">
                <a:moveTo>
                  <a:pt x="0" y="0"/>
                </a:moveTo>
                <a:lnTo>
                  <a:pt x="2254162" y="0"/>
                </a:lnTo>
                <a:lnTo>
                  <a:pt x="2254162" y="2817703"/>
                </a:lnTo>
                <a:lnTo>
                  <a:pt x="0" y="281770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995013" y="2511236"/>
            <a:ext cx="10297974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151B57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Let’s have 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94367" y="3472544"/>
            <a:ext cx="12899266" cy="2858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281"/>
              </a:lnSpc>
            </a:pPr>
            <a:r>
              <a:rPr lang="en-US" sz="16629">
                <a:solidFill>
                  <a:srgbClr val="151B57"/>
                </a:solidFill>
                <a:latin typeface="Marykate"/>
                <a:ea typeface="Marykate"/>
                <a:cs typeface="Marykate"/>
                <a:sym typeface="Marykate"/>
              </a:rPr>
              <a:t>GREAT YEAR!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DAHUWOt7Fsc</dc:identifier>
  <dcterms:modified xsi:type="dcterms:W3CDTF">2011-08-01T06:04:30Z</dcterms:modified>
  <cp:revision>1</cp:revision>
  <dc:title>MPL</dc:title>
</cp:coreProperties>
</file>